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Masters/slideMaster6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2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3.xml" ContentType="application/vnd.openxmlformats-officedocument.theme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4.xml" ContentType="application/vnd.openxmlformats-officedocument.theme+xml"/>
  <Override PartName="/ppt/theme/theme2.xml" ContentType="application/vnd.openxmlformats-officedocument.theme+xml"/>
  <Override PartName="/ppt/theme/theme5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  <p:sldMasterId id="2147483656" r:id="rId2"/>
    <p:sldMasterId id="2147483657" r:id="rId3"/>
    <p:sldMasterId id="2147483658" r:id="rId4"/>
    <p:sldMasterId id="2147483659" r:id="rId5"/>
    <p:sldMasterId id="2147483660" r:id="rId6"/>
    <p:sldMasterId id="2147483661" r:id="rId7"/>
    <p:sldMasterId id="2147483662" r:id="rId8"/>
  </p:sldMasterIdLst>
  <p:notesMasterIdLst>
    <p:notesMasterId r:id="rId22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3" r:id="rId15"/>
    <p:sldId id="264" r:id="rId16"/>
    <p:sldId id="265" r:id="rId17"/>
    <p:sldId id="266" r:id="rId18"/>
    <p:sldId id="269" r:id="rId19"/>
    <p:sldId id="267" r:id="rId20"/>
    <p:sldId id="268" r:id="rId21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8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sldNum" idx="12"/>
          </p:nvPr>
        </p:nvSpPr>
        <p:spPr>
          <a:xfrm>
            <a:off x="3971338" y="8831499"/>
            <a:ext cx="3035874" cy="461714"/>
          </a:xfrm>
          <a:prstGeom prst="rect">
            <a:avLst/>
          </a:prstGeom>
          <a:noFill/>
          <a:ln>
            <a:noFill/>
          </a:ln>
        </p:spPr>
        <p:txBody>
          <a:bodyPr wrap="square" lIns="93181" tIns="46578" rIns="93181" bIns="46578" anchor="b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en-US" sz="2400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>
                <a:buSzPct val="25000"/>
              </a:pPr>
              <a:t>‹#›</a:t>
            </a:fld>
            <a:endParaRPr lang="en-US"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Shape 4"/>
          <p:cNvSpPr/>
          <p:nvPr/>
        </p:nvSpPr>
        <p:spPr>
          <a:xfrm>
            <a:off x="0" y="0"/>
            <a:ext cx="7010399" cy="9296398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wrap="square" lIns="91727" tIns="45851" rIns="91727" bIns="45851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Shape 5"/>
          <p:cNvSpPr/>
          <p:nvPr/>
        </p:nvSpPr>
        <p:spPr>
          <a:xfrm>
            <a:off x="0" y="0"/>
            <a:ext cx="7010399" cy="9296398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wrap="square" lIns="91727" tIns="45851" rIns="91727" bIns="45851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Shape 6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5874" cy="461714"/>
          </a:xfrm>
          <a:prstGeom prst="rect">
            <a:avLst/>
          </a:prstGeom>
          <a:noFill/>
          <a:ln>
            <a:noFill/>
          </a:ln>
        </p:spPr>
        <p:txBody>
          <a:bodyPr wrap="square" lIns="91727" tIns="91727" rIns="91727" bIns="91727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5402" marR="0" lvl="1" indent="-28669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6772" marR="0" lvl="2" indent="-22935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5481" marR="0" lvl="3" indent="-22935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64189" marR="0" lvl="4" indent="-22935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22898" marR="0" lvl="5" indent="-22935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40316" marR="0" lvl="6" indent="-22935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16442" marR="0" lvl="7" indent="-22935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51277" marR="0" lvl="8" indent="-22935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3971338" y="0"/>
            <a:ext cx="3035874" cy="461714"/>
          </a:xfrm>
          <a:prstGeom prst="rect">
            <a:avLst/>
          </a:prstGeom>
          <a:noFill/>
          <a:ln>
            <a:noFill/>
          </a:ln>
        </p:spPr>
        <p:txBody>
          <a:bodyPr wrap="square" lIns="91727" tIns="91727" rIns="91727" bIns="91727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5402" marR="0" lvl="1" indent="-28669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6772" marR="0" lvl="2" indent="-22935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5481" marR="0" lvl="3" indent="-22935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64189" marR="0" lvl="4" indent="-22935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22898" marR="0" lvl="5" indent="-22935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40316" marR="0" lvl="6" indent="-22935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16442" marR="0" lvl="7" indent="-22935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51277" marR="0" lvl="8" indent="-22935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Shape 8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3"/>
            <a:ext cx="4646613" cy="34845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701200" y="4416547"/>
            <a:ext cx="5606407" cy="4180912"/>
          </a:xfrm>
          <a:prstGeom prst="rect">
            <a:avLst/>
          </a:prstGeom>
          <a:noFill/>
          <a:ln>
            <a:noFill/>
          </a:ln>
        </p:spPr>
        <p:txBody>
          <a:bodyPr wrap="square" lIns="91727" tIns="91727" rIns="91727" bIns="91727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Char char="○"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Char char="■"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Char char="●"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Char char="○"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Char char="■"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Char char="●"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Char char="○"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Char char="■"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ftr" idx="11"/>
          </p:nvPr>
        </p:nvSpPr>
        <p:spPr>
          <a:xfrm>
            <a:off x="0" y="8831499"/>
            <a:ext cx="3035874" cy="461714"/>
          </a:xfrm>
          <a:prstGeom prst="rect">
            <a:avLst/>
          </a:prstGeom>
          <a:noFill/>
          <a:ln>
            <a:noFill/>
          </a:ln>
        </p:spPr>
        <p:txBody>
          <a:bodyPr wrap="square" lIns="91727" tIns="91727" rIns="91727" bIns="91727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5402" marR="0" lvl="1" indent="-28669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6772" marR="0" lvl="2" indent="-22935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5481" marR="0" lvl="3" indent="-22935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64189" marR="0" lvl="4" indent="-22935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22898" marR="0" lvl="5" indent="-22935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40316" marR="0" lvl="6" indent="-22935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16442" marR="0" lvl="7" indent="-22935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51277" marR="0" lvl="8" indent="-22935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4"/>
          </p:nvPr>
        </p:nvSpPr>
        <p:spPr>
          <a:xfrm>
            <a:off x="3971338" y="8831499"/>
            <a:ext cx="3035874" cy="461714"/>
          </a:xfrm>
          <a:prstGeom prst="rect">
            <a:avLst/>
          </a:prstGeom>
          <a:noFill/>
          <a:ln>
            <a:noFill/>
          </a:ln>
        </p:spPr>
        <p:txBody>
          <a:bodyPr wrap="square" lIns="93181" tIns="46578" rIns="93181" bIns="46578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z="1200" smtClean="0">
                <a:latin typeface="Times New Roman"/>
                <a:ea typeface="Times New Roman"/>
                <a:cs typeface="Times New Roman"/>
                <a:sym typeface="Times New Roman"/>
              </a:rPr>
              <a:pPr algn="r">
                <a:buClr>
                  <a:srgbClr val="000000"/>
                </a:buClr>
                <a:buSzPct val="25000"/>
              </a:pPr>
              <a:t>‹#›</a:t>
            </a:fld>
            <a:endParaRPr lang="en-US"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6127388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77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701200" y="4416546"/>
            <a:ext cx="5607999" cy="4182503"/>
          </a:xfrm>
          <a:prstGeom prst="rect">
            <a:avLst/>
          </a:prstGeom>
          <a:noFill/>
          <a:ln>
            <a:noFill/>
          </a:ln>
        </p:spPr>
        <p:txBody>
          <a:bodyPr wrap="square" lIns="93181" tIns="46578" rIns="93181" bIns="46578" anchor="ctr" anchorCtr="0">
            <a:noAutofit/>
          </a:bodyPr>
          <a:lstStyle/>
          <a:p>
            <a:pPr>
              <a:buSzPct val="250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77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701200" y="4416546"/>
            <a:ext cx="5607999" cy="4182503"/>
          </a:xfrm>
          <a:prstGeom prst="rect">
            <a:avLst/>
          </a:prstGeom>
          <a:noFill/>
          <a:ln>
            <a:noFill/>
          </a:ln>
        </p:spPr>
        <p:txBody>
          <a:bodyPr wrap="square" lIns="93181" tIns="46578" rIns="93181" bIns="46578" anchor="ctr" anchorCtr="0">
            <a:noAutofit/>
          </a:bodyPr>
          <a:lstStyle/>
          <a:p>
            <a:pPr>
              <a:buSzPct val="250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77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701200" y="4416546"/>
            <a:ext cx="5607999" cy="4182503"/>
          </a:xfrm>
          <a:prstGeom prst="rect">
            <a:avLst/>
          </a:prstGeom>
          <a:noFill/>
          <a:ln>
            <a:noFill/>
          </a:ln>
        </p:spPr>
        <p:txBody>
          <a:bodyPr wrap="square" lIns="93181" tIns="46578" rIns="93181" bIns="46578" anchor="ctr" anchorCtr="0">
            <a:noAutofit/>
          </a:bodyPr>
          <a:lstStyle/>
          <a:p>
            <a:pPr>
              <a:buSzPct val="25000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77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701200" y="4416546"/>
            <a:ext cx="5607999" cy="4182503"/>
          </a:xfrm>
          <a:prstGeom prst="rect">
            <a:avLst/>
          </a:prstGeom>
          <a:noFill/>
          <a:ln>
            <a:noFill/>
          </a:ln>
        </p:spPr>
        <p:txBody>
          <a:bodyPr wrap="square" lIns="93181" tIns="46578" rIns="93181" bIns="46578" anchor="ctr" anchorCtr="0">
            <a:noAutofit/>
          </a:bodyPr>
          <a:lstStyle/>
          <a:p>
            <a:pPr>
              <a:buSzPct val="250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77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701200" y="4416546"/>
            <a:ext cx="5607999" cy="4182503"/>
          </a:xfrm>
          <a:prstGeom prst="rect">
            <a:avLst/>
          </a:prstGeom>
          <a:noFill/>
          <a:ln>
            <a:noFill/>
          </a:ln>
        </p:spPr>
        <p:txBody>
          <a:bodyPr wrap="square" lIns="93181" tIns="46578" rIns="93181" bIns="46578" anchor="ctr" anchorCtr="0">
            <a:noAutofit/>
          </a:bodyPr>
          <a:lstStyle/>
          <a:p>
            <a:pPr>
              <a:buSzPct val="250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77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701200" y="4416546"/>
            <a:ext cx="5607999" cy="4182503"/>
          </a:xfrm>
          <a:prstGeom prst="rect">
            <a:avLst/>
          </a:prstGeom>
          <a:noFill/>
          <a:ln>
            <a:noFill/>
          </a:ln>
        </p:spPr>
        <p:txBody>
          <a:bodyPr wrap="square" lIns="93181" tIns="46578" rIns="93181" bIns="46578" anchor="ctr" anchorCtr="0">
            <a:noAutofit/>
          </a:bodyPr>
          <a:lstStyle/>
          <a:p>
            <a:pPr>
              <a:buSzPct val="250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77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701200" y="4416546"/>
            <a:ext cx="5607999" cy="4182503"/>
          </a:xfrm>
          <a:prstGeom prst="rect">
            <a:avLst/>
          </a:prstGeom>
          <a:noFill/>
          <a:ln>
            <a:noFill/>
          </a:ln>
        </p:spPr>
        <p:txBody>
          <a:bodyPr wrap="square" lIns="93181" tIns="46578" rIns="93181" bIns="46578" anchor="ctr" anchorCtr="0">
            <a:noAutofit/>
          </a:bodyPr>
          <a:lstStyle/>
          <a:p>
            <a:pPr>
              <a:buSzPct val="250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77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701200" y="4416546"/>
            <a:ext cx="5607999" cy="4182503"/>
          </a:xfrm>
          <a:prstGeom prst="rect">
            <a:avLst/>
          </a:prstGeom>
          <a:noFill/>
          <a:ln>
            <a:noFill/>
          </a:ln>
        </p:spPr>
        <p:txBody>
          <a:bodyPr wrap="square" lIns="93181" tIns="46578" rIns="93181" bIns="46578" anchor="ctr" anchorCtr="0">
            <a:noAutofit/>
          </a:bodyPr>
          <a:lstStyle/>
          <a:p>
            <a:pPr>
              <a:buSzPct val="250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77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701200" y="4416546"/>
            <a:ext cx="5607999" cy="4182503"/>
          </a:xfrm>
          <a:prstGeom prst="rect">
            <a:avLst/>
          </a:prstGeom>
          <a:noFill/>
          <a:ln>
            <a:noFill/>
          </a:ln>
        </p:spPr>
        <p:txBody>
          <a:bodyPr wrap="square" lIns="93181" tIns="46578" rIns="93181" bIns="46578" anchor="ctr" anchorCtr="0">
            <a:noAutofit/>
          </a:bodyPr>
          <a:lstStyle/>
          <a:p>
            <a:pPr>
              <a:buSzPct val="250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77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701200" y="4416546"/>
            <a:ext cx="5607999" cy="4182503"/>
          </a:xfrm>
          <a:prstGeom prst="rect">
            <a:avLst/>
          </a:prstGeom>
          <a:noFill/>
          <a:ln>
            <a:noFill/>
          </a:ln>
        </p:spPr>
        <p:txBody>
          <a:bodyPr wrap="square" lIns="93181" tIns="46578" rIns="93181" bIns="46578" anchor="ctr" anchorCtr="0">
            <a:noAutofit/>
          </a:bodyPr>
          <a:lstStyle/>
          <a:p>
            <a:pPr>
              <a:buSzPct val="250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77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701200" y="4416546"/>
            <a:ext cx="5607999" cy="4182503"/>
          </a:xfrm>
          <a:prstGeom prst="rect">
            <a:avLst/>
          </a:prstGeom>
          <a:noFill/>
          <a:ln>
            <a:noFill/>
          </a:ln>
        </p:spPr>
        <p:txBody>
          <a:bodyPr wrap="square" lIns="93181" tIns="46578" rIns="93181" bIns="46578" anchor="ctr" anchorCtr="0">
            <a:noAutofit/>
          </a:bodyPr>
          <a:lstStyle/>
          <a:p>
            <a:pPr>
              <a:buSzPct val="250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77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701200" y="4416546"/>
            <a:ext cx="5607999" cy="4182503"/>
          </a:xfrm>
          <a:prstGeom prst="rect">
            <a:avLst/>
          </a:prstGeom>
          <a:noFill/>
          <a:ln>
            <a:noFill/>
          </a:ln>
        </p:spPr>
        <p:txBody>
          <a:bodyPr wrap="square" lIns="93181" tIns="46578" rIns="93181" bIns="46578" anchor="ctr" anchorCtr="0">
            <a:noAutofit/>
          </a:bodyPr>
          <a:lstStyle/>
          <a:p>
            <a:pPr>
              <a:buSzPct val="250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layout with centered title and subtitle placeholder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rgbClr val="FEEC9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rgbClr val="FEEC9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rgbClr val="FEEC9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rgbClr val="FEEC9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rgbClr val="FEEC9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rgbClr val="FEEC9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rgbClr val="FEEC9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rgbClr val="FEEC9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rgbClr val="FEEC9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0424" cy="454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2425" cy="454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0424" cy="454024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6425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rgbClr val="FEEC9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rgbClr val="FEEC9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rgbClr val="FEEC9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rgbClr val="FEEC9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rgbClr val="FEEC9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rgbClr val="FEEC9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rgbClr val="FEEC9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rgbClr val="FEEC9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rgbClr val="FEEC9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6425" cy="45275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0424" cy="45878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2425" cy="45878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0424" cy="458786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2400" b="0" i="0" u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6425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6425" cy="42989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1673224" cy="454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2425" cy="454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1824" cy="454024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6425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1673224" cy="454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2425" cy="454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1824" cy="454024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, text on left, text on right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dt" idx="10"/>
          </p:nvPr>
        </p:nvSpPr>
        <p:spPr>
          <a:xfrm>
            <a:off x="946150" y="6248400"/>
            <a:ext cx="1901824" cy="454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3352800" y="6248400"/>
            <a:ext cx="2892425" cy="454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6705600" y="6248400"/>
            <a:ext cx="1901824" cy="454024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931862" y="96836"/>
            <a:ext cx="7154861" cy="1409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949325" y="1981200"/>
            <a:ext cx="7658100" cy="41116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  <a:defRPr sz="2800" b="0" i="0" u="none" strike="noStrike" cap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dt" idx="10"/>
          </p:nvPr>
        </p:nvSpPr>
        <p:spPr>
          <a:xfrm>
            <a:off x="946150" y="6248400"/>
            <a:ext cx="1901824" cy="454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ftr" idx="11"/>
          </p:nvPr>
        </p:nvSpPr>
        <p:spPr>
          <a:xfrm>
            <a:off x="3352800" y="6248400"/>
            <a:ext cx="2892425" cy="454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6705600" y="6248400"/>
            <a:ext cx="1901824" cy="454024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533400" y="473075"/>
            <a:ext cx="8150224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2857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533400" y="1828800"/>
            <a:ext cx="8150224" cy="40354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3429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  <a:defRPr sz="3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26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dt" idx="10"/>
          </p:nvPr>
        </p:nvSpPr>
        <p:spPr>
          <a:xfrm>
            <a:off x="533400" y="6248400"/>
            <a:ext cx="2054225" cy="454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ftr" idx="11"/>
          </p:nvPr>
        </p:nvSpPr>
        <p:spPr>
          <a:xfrm>
            <a:off x="3238500" y="6248400"/>
            <a:ext cx="2892425" cy="454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1824" cy="454024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7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B5F03"/>
            </a:gs>
            <a:gs pos="100000">
              <a:srgbClr val="993300"/>
            </a:gs>
          </a:gsLst>
          <a:lin ang="5400000" scaled="0"/>
        </a:gra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hape 13"/>
          <p:cNvGrpSpPr/>
          <p:nvPr/>
        </p:nvGrpSpPr>
        <p:grpSpPr>
          <a:xfrm>
            <a:off x="0" y="0"/>
            <a:ext cx="9144000" cy="6934199"/>
            <a:chOff x="0" y="0"/>
            <a:chExt cx="9144000" cy="6934199"/>
          </a:xfrm>
        </p:grpSpPr>
        <p:sp>
          <p:nvSpPr>
            <p:cNvPr id="14" name="Shape 14"/>
            <p:cNvSpPr/>
            <p:nvPr/>
          </p:nvSpPr>
          <p:spPr>
            <a:xfrm>
              <a:off x="0" y="3505200"/>
              <a:ext cx="3992562" cy="312737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9773" y="108304"/>
                  </a:moveTo>
                  <a:lnTo>
                    <a:pt x="35499" y="101664"/>
                  </a:lnTo>
                  <a:lnTo>
                    <a:pt x="39793" y="99106"/>
                  </a:lnTo>
                  <a:lnTo>
                    <a:pt x="40652" y="85279"/>
                  </a:lnTo>
                  <a:lnTo>
                    <a:pt x="39793" y="74619"/>
                  </a:lnTo>
                  <a:lnTo>
                    <a:pt x="41797" y="71329"/>
                  </a:lnTo>
                  <a:lnTo>
                    <a:pt x="42990" y="77238"/>
                  </a:lnTo>
                  <a:lnTo>
                    <a:pt x="46711" y="83451"/>
                  </a:lnTo>
                  <a:lnTo>
                    <a:pt x="53248" y="92527"/>
                  </a:lnTo>
                  <a:lnTo>
                    <a:pt x="58735" y="98741"/>
                  </a:lnTo>
                  <a:lnTo>
                    <a:pt x="64556" y="99411"/>
                  </a:lnTo>
                  <a:lnTo>
                    <a:pt x="70186" y="103126"/>
                  </a:lnTo>
                  <a:lnTo>
                    <a:pt x="79395" y="101055"/>
                  </a:lnTo>
                  <a:lnTo>
                    <a:pt x="86791" y="102213"/>
                  </a:lnTo>
                  <a:lnTo>
                    <a:pt x="94234" y="99411"/>
                  </a:lnTo>
                  <a:lnTo>
                    <a:pt x="90322" y="92162"/>
                  </a:lnTo>
                  <a:lnTo>
                    <a:pt x="91610" y="84365"/>
                  </a:lnTo>
                  <a:lnTo>
                    <a:pt x="89415" y="78274"/>
                  </a:lnTo>
                  <a:lnTo>
                    <a:pt x="88986" y="68771"/>
                  </a:lnTo>
                  <a:lnTo>
                    <a:pt x="85073" y="58903"/>
                  </a:lnTo>
                  <a:lnTo>
                    <a:pt x="72858" y="54274"/>
                  </a:lnTo>
                  <a:lnTo>
                    <a:pt x="61502" y="53177"/>
                  </a:lnTo>
                  <a:lnTo>
                    <a:pt x="66465" y="47573"/>
                  </a:lnTo>
                  <a:lnTo>
                    <a:pt x="73908" y="45380"/>
                  </a:lnTo>
                  <a:lnTo>
                    <a:pt x="77296" y="44954"/>
                  </a:lnTo>
                  <a:lnTo>
                    <a:pt x="83642" y="44588"/>
                  </a:lnTo>
                  <a:lnTo>
                    <a:pt x="92230" y="43857"/>
                  </a:lnTo>
                  <a:lnTo>
                    <a:pt x="100532" y="37644"/>
                  </a:lnTo>
                  <a:lnTo>
                    <a:pt x="106258" y="31431"/>
                  </a:lnTo>
                  <a:lnTo>
                    <a:pt x="113415" y="26680"/>
                  </a:lnTo>
                  <a:lnTo>
                    <a:pt x="120000" y="20527"/>
                  </a:lnTo>
                  <a:lnTo>
                    <a:pt x="115467" y="20893"/>
                  </a:lnTo>
                  <a:lnTo>
                    <a:pt x="104540" y="20893"/>
                  </a:lnTo>
                  <a:lnTo>
                    <a:pt x="99101" y="20162"/>
                  </a:lnTo>
                  <a:lnTo>
                    <a:pt x="97956" y="18335"/>
                  </a:lnTo>
                  <a:lnTo>
                    <a:pt x="93089" y="18335"/>
                  </a:lnTo>
                  <a:lnTo>
                    <a:pt x="85646" y="15776"/>
                  </a:lnTo>
                  <a:lnTo>
                    <a:pt x="78489" y="17604"/>
                  </a:lnTo>
                  <a:lnTo>
                    <a:pt x="69041" y="22659"/>
                  </a:lnTo>
                  <a:lnTo>
                    <a:pt x="61884" y="24852"/>
                  </a:lnTo>
                  <a:lnTo>
                    <a:pt x="55013" y="25218"/>
                  </a:lnTo>
                  <a:lnTo>
                    <a:pt x="62409" y="20527"/>
                  </a:lnTo>
                  <a:lnTo>
                    <a:pt x="69900" y="12060"/>
                  </a:lnTo>
                  <a:lnTo>
                    <a:pt x="69328" y="10233"/>
                  </a:lnTo>
                  <a:lnTo>
                    <a:pt x="69900" y="6213"/>
                  </a:lnTo>
                  <a:lnTo>
                    <a:pt x="70473" y="2192"/>
                  </a:lnTo>
                  <a:lnTo>
                    <a:pt x="69328" y="0"/>
                  </a:lnTo>
                  <a:lnTo>
                    <a:pt x="67610" y="1461"/>
                  </a:lnTo>
                  <a:lnTo>
                    <a:pt x="64699" y="2558"/>
                  </a:lnTo>
                  <a:lnTo>
                    <a:pt x="56731" y="6213"/>
                  </a:lnTo>
                  <a:lnTo>
                    <a:pt x="52389" y="8771"/>
                  </a:lnTo>
                  <a:lnTo>
                    <a:pt x="48954" y="8771"/>
                  </a:lnTo>
                  <a:lnTo>
                    <a:pt x="47284" y="10233"/>
                  </a:lnTo>
                  <a:lnTo>
                    <a:pt x="42417" y="20162"/>
                  </a:lnTo>
                  <a:lnTo>
                    <a:pt x="40652" y="24852"/>
                  </a:lnTo>
                  <a:lnTo>
                    <a:pt x="34640" y="29238"/>
                  </a:lnTo>
                  <a:lnTo>
                    <a:pt x="30966" y="32893"/>
                  </a:lnTo>
                  <a:lnTo>
                    <a:pt x="30679" y="32893"/>
                  </a:lnTo>
                  <a:lnTo>
                    <a:pt x="30393" y="32527"/>
                  </a:lnTo>
                  <a:lnTo>
                    <a:pt x="28628" y="31431"/>
                  </a:lnTo>
                  <a:lnTo>
                    <a:pt x="26910" y="29969"/>
                  </a:lnTo>
                  <a:lnTo>
                    <a:pt x="26337" y="29604"/>
                  </a:lnTo>
                  <a:lnTo>
                    <a:pt x="25765" y="28873"/>
                  </a:lnTo>
                  <a:lnTo>
                    <a:pt x="25192" y="28142"/>
                  </a:lnTo>
                  <a:lnTo>
                    <a:pt x="24047" y="27045"/>
                  </a:lnTo>
                  <a:lnTo>
                    <a:pt x="22616" y="25949"/>
                  </a:lnTo>
                  <a:lnTo>
                    <a:pt x="21184" y="24852"/>
                  </a:lnTo>
                  <a:lnTo>
                    <a:pt x="19801" y="23756"/>
                  </a:lnTo>
                  <a:lnTo>
                    <a:pt x="18369" y="22659"/>
                  </a:lnTo>
                  <a:lnTo>
                    <a:pt x="17463" y="22294"/>
                  </a:lnTo>
                  <a:lnTo>
                    <a:pt x="17176" y="21928"/>
                  </a:lnTo>
                  <a:lnTo>
                    <a:pt x="9161" y="14253"/>
                  </a:lnTo>
                  <a:lnTo>
                    <a:pt x="10019" y="18700"/>
                  </a:lnTo>
                  <a:lnTo>
                    <a:pt x="27196" y="34355"/>
                  </a:lnTo>
                  <a:lnTo>
                    <a:pt x="26624" y="37644"/>
                  </a:lnTo>
                  <a:lnTo>
                    <a:pt x="21184" y="44588"/>
                  </a:lnTo>
                  <a:lnTo>
                    <a:pt x="15459" y="47939"/>
                  </a:lnTo>
                  <a:lnTo>
                    <a:pt x="15172" y="47939"/>
                  </a:lnTo>
                  <a:lnTo>
                    <a:pt x="12310" y="49401"/>
                  </a:lnTo>
                  <a:lnTo>
                    <a:pt x="6059" y="51959"/>
                  </a:lnTo>
                  <a:lnTo>
                    <a:pt x="0" y="54883"/>
                  </a:lnTo>
                  <a:lnTo>
                    <a:pt x="0" y="70964"/>
                  </a:lnTo>
                  <a:lnTo>
                    <a:pt x="3721" y="69868"/>
                  </a:lnTo>
                  <a:lnTo>
                    <a:pt x="17749" y="61827"/>
                  </a:lnTo>
                  <a:lnTo>
                    <a:pt x="16031" y="68040"/>
                  </a:lnTo>
                  <a:lnTo>
                    <a:pt x="10592" y="76873"/>
                  </a:lnTo>
                  <a:lnTo>
                    <a:pt x="6918" y="88507"/>
                  </a:lnTo>
                  <a:lnTo>
                    <a:pt x="6632" y="88873"/>
                  </a:lnTo>
                  <a:lnTo>
                    <a:pt x="6345" y="89238"/>
                  </a:lnTo>
                  <a:lnTo>
                    <a:pt x="4866" y="91065"/>
                  </a:lnTo>
                  <a:lnTo>
                    <a:pt x="4294" y="91796"/>
                  </a:lnTo>
                  <a:lnTo>
                    <a:pt x="4007" y="92527"/>
                  </a:lnTo>
                  <a:lnTo>
                    <a:pt x="4007" y="93258"/>
                  </a:lnTo>
                  <a:lnTo>
                    <a:pt x="4580" y="93624"/>
                  </a:lnTo>
                  <a:lnTo>
                    <a:pt x="5439" y="94355"/>
                  </a:lnTo>
                  <a:lnTo>
                    <a:pt x="6059" y="95451"/>
                  </a:lnTo>
                  <a:lnTo>
                    <a:pt x="6632" y="97279"/>
                  </a:lnTo>
                  <a:lnTo>
                    <a:pt x="6918" y="99472"/>
                  </a:lnTo>
                  <a:lnTo>
                    <a:pt x="7157" y="101299"/>
                  </a:lnTo>
                  <a:lnTo>
                    <a:pt x="7443" y="103126"/>
                  </a:lnTo>
                  <a:lnTo>
                    <a:pt x="7729" y="104588"/>
                  </a:lnTo>
                  <a:lnTo>
                    <a:pt x="7729" y="104954"/>
                  </a:lnTo>
                  <a:lnTo>
                    <a:pt x="10306" y="109401"/>
                  </a:lnTo>
                  <a:lnTo>
                    <a:pt x="10306" y="109766"/>
                  </a:lnTo>
                  <a:lnTo>
                    <a:pt x="10592" y="110497"/>
                  </a:lnTo>
                  <a:lnTo>
                    <a:pt x="10878" y="112690"/>
                  </a:lnTo>
                  <a:lnTo>
                    <a:pt x="11165" y="114883"/>
                  </a:lnTo>
                  <a:lnTo>
                    <a:pt x="11451" y="115979"/>
                  </a:lnTo>
                  <a:lnTo>
                    <a:pt x="11451" y="116710"/>
                  </a:lnTo>
                  <a:lnTo>
                    <a:pt x="11737" y="117076"/>
                  </a:lnTo>
                  <a:lnTo>
                    <a:pt x="12023" y="117807"/>
                  </a:lnTo>
                  <a:lnTo>
                    <a:pt x="12310" y="120000"/>
                  </a:lnTo>
                  <a:lnTo>
                    <a:pt x="20898" y="120000"/>
                  </a:lnTo>
                  <a:lnTo>
                    <a:pt x="22043" y="117076"/>
                  </a:lnTo>
                  <a:lnTo>
                    <a:pt x="29773" y="108304"/>
                  </a:lnTo>
                  <a:lnTo>
                    <a:pt x="29773" y="108304"/>
                  </a:lnTo>
                  <a:close/>
                </a:path>
              </a:pathLst>
            </a:custGeom>
            <a:gradFill>
              <a:gsLst>
                <a:gs pos="0">
                  <a:srgbClr val="993300"/>
                </a:gs>
                <a:gs pos="50000">
                  <a:srgbClr val="BB5F03"/>
                </a:gs>
                <a:gs pos="100000">
                  <a:srgbClr val="993300"/>
                </a:gs>
              </a:gsLst>
              <a:lin ang="13500000" scaled="0"/>
            </a:gra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" name="Shape 15"/>
            <p:cNvSpPr/>
            <p:nvPr/>
          </p:nvSpPr>
          <p:spPr>
            <a:xfrm>
              <a:off x="0" y="3962400"/>
              <a:ext cx="3352799" cy="254634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2783" y="73797"/>
                  </a:moveTo>
                  <a:lnTo>
                    <a:pt x="30748" y="48325"/>
                  </a:lnTo>
                  <a:lnTo>
                    <a:pt x="37870" y="27948"/>
                  </a:lnTo>
                  <a:lnTo>
                    <a:pt x="52397" y="41533"/>
                  </a:lnTo>
                  <a:lnTo>
                    <a:pt x="68619" y="61485"/>
                  </a:lnTo>
                  <a:lnTo>
                    <a:pt x="83824" y="78466"/>
                  </a:lnTo>
                  <a:lnTo>
                    <a:pt x="101742" y="96226"/>
                  </a:lnTo>
                  <a:lnTo>
                    <a:pt x="106434" y="100047"/>
                  </a:lnTo>
                  <a:lnTo>
                    <a:pt x="103777" y="95801"/>
                  </a:lnTo>
                  <a:lnTo>
                    <a:pt x="79755" y="70825"/>
                  </a:lnTo>
                  <a:lnTo>
                    <a:pt x="61497" y="48325"/>
                  </a:lnTo>
                  <a:lnTo>
                    <a:pt x="40866" y="23278"/>
                  </a:lnTo>
                  <a:lnTo>
                    <a:pt x="56467" y="22004"/>
                  </a:lnTo>
                  <a:lnTo>
                    <a:pt x="72689" y="22429"/>
                  </a:lnTo>
                  <a:lnTo>
                    <a:pt x="91229" y="19033"/>
                  </a:lnTo>
                  <a:lnTo>
                    <a:pt x="120000" y="13938"/>
                  </a:lnTo>
                  <a:lnTo>
                    <a:pt x="117286" y="12240"/>
                  </a:lnTo>
                  <a:lnTo>
                    <a:pt x="87216" y="18183"/>
                  </a:lnTo>
                  <a:lnTo>
                    <a:pt x="68280" y="19457"/>
                  </a:lnTo>
                  <a:lnTo>
                    <a:pt x="42901" y="18183"/>
                  </a:lnTo>
                  <a:lnTo>
                    <a:pt x="46292" y="16061"/>
                  </a:lnTo>
                  <a:lnTo>
                    <a:pt x="64550" y="0"/>
                  </a:lnTo>
                  <a:lnTo>
                    <a:pt x="61497" y="2122"/>
                  </a:lnTo>
                  <a:lnTo>
                    <a:pt x="57089" y="5943"/>
                  </a:lnTo>
                  <a:lnTo>
                    <a:pt x="48327" y="13514"/>
                  </a:lnTo>
                  <a:lnTo>
                    <a:pt x="37870" y="19882"/>
                  </a:lnTo>
                  <a:lnTo>
                    <a:pt x="35836" y="25400"/>
                  </a:lnTo>
                  <a:lnTo>
                    <a:pt x="17239" y="41533"/>
                  </a:lnTo>
                  <a:lnTo>
                    <a:pt x="0" y="51297"/>
                  </a:lnTo>
                  <a:lnTo>
                    <a:pt x="0" y="51721"/>
                  </a:lnTo>
                  <a:lnTo>
                    <a:pt x="0" y="54268"/>
                  </a:lnTo>
                  <a:lnTo>
                    <a:pt x="16900" y="44929"/>
                  </a:lnTo>
                  <a:lnTo>
                    <a:pt x="33462" y="30495"/>
                  </a:lnTo>
                  <a:lnTo>
                    <a:pt x="28714" y="47476"/>
                  </a:lnTo>
                  <a:lnTo>
                    <a:pt x="29731" y="70400"/>
                  </a:lnTo>
                  <a:lnTo>
                    <a:pt x="26000" y="82641"/>
                  </a:lnTo>
                  <a:lnTo>
                    <a:pt x="18596" y="104716"/>
                  </a:lnTo>
                  <a:lnTo>
                    <a:pt x="18257" y="120000"/>
                  </a:lnTo>
                  <a:lnTo>
                    <a:pt x="18596" y="120000"/>
                  </a:lnTo>
                  <a:lnTo>
                    <a:pt x="19613" y="109811"/>
                  </a:lnTo>
                  <a:lnTo>
                    <a:pt x="32783" y="73797"/>
                  </a:lnTo>
                  <a:lnTo>
                    <a:pt x="32783" y="73797"/>
                  </a:lnTo>
                  <a:close/>
                </a:path>
              </a:pathLst>
            </a:custGeom>
            <a:gradFill>
              <a:gsLst>
                <a:gs pos="0">
                  <a:srgbClr val="993300"/>
                </a:gs>
                <a:gs pos="100000">
                  <a:srgbClr val="B76A03"/>
                </a:gs>
              </a:gsLst>
              <a:lin ang="5400000" scaled="0"/>
            </a:gra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" name="Shape 16"/>
            <p:cNvSpPr/>
            <p:nvPr/>
          </p:nvSpPr>
          <p:spPr>
            <a:xfrm>
              <a:off x="3321050" y="5132387"/>
              <a:ext cx="5822949" cy="149701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3914" y="38176"/>
                  </a:moveTo>
                  <a:lnTo>
                    <a:pt x="109203" y="36648"/>
                  </a:lnTo>
                  <a:lnTo>
                    <a:pt x="108615" y="33594"/>
                  </a:lnTo>
                  <a:lnTo>
                    <a:pt x="104492" y="32831"/>
                  </a:lnTo>
                  <a:lnTo>
                    <a:pt x="98767" y="27486"/>
                  </a:lnTo>
                  <a:lnTo>
                    <a:pt x="92126" y="29777"/>
                  </a:lnTo>
                  <a:lnTo>
                    <a:pt x="82868" y="36648"/>
                  </a:lnTo>
                  <a:lnTo>
                    <a:pt x="76226" y="38939"/>
                  </a:lnTo>
                  <a:lnTo>
                    <a:pt x="70305" y="39703"/>
                  </a:lnTo>
                  <a:lnTo>
                    <a:pt x="77600" y="32831"/>
                  </a:lnTo>
                  <a:lnTo>
                    <a:pt x="85845" y="19851"/>
                  </a:lnTo>
                  <a:lnTo>
                    <a:pt x="85845" y="16797"/>
                  </a:lnTo>
                  <a:lnTo>
                    <a:pt x="87219" y="9925"/>
                  </a:lnTo>
                  <a:lnTo>
                    <a:pt x="88560" y="3054"/>
                  </a:lnTo>
                  <a:lnTo>
                    <a:pt x="88167" y="0"/>
                  </a:lnTo>
                  <a:lnTo>
                    <a:pt x="86434" y="1527"/>
                  </a:lnTo>
                  <a:lnTo>
                    <a:pt x="83653" y="3817"/>
                  </a:lnTo>
                  <a:lnTo>
                    <a:pt x="82279" y="6871"/>
                  </a:lnTo>
                  <a:lnTo>
                    <a:pt x="79334" y="10689"/>
                  </a:lnTo>
                  <a:lnTo>
                    <a:pt x="76030" y="8398"/>
                  </a:lnTo>
                  <a:lnTo>
                    <a:pt x="71679" y="11452"/>
                  </a:lnTo>
                  <a:lnTo>
                    <a:pt x="68735" y="11452"/>
                  </a:lnTo>
                  <a:lnTo>
                    <a:pt x="66968" y="13743"/>
                  </a:lnTo>
                  <a:lnTo>
                    <a:pt x="60687" y="29013"/>
                  </a:lnTo>
                  <a:lnTo>
                    <a:pt x="57938" y="36648"/>
                  </a:lnTo>
                  <a:lnTo>
                    <a:pt x="52050" y="42884"/>
                  </a:lnTo>
                  <a:lnTo>
                    <a:pt x="47928" y="48229"/>
                  </a:lnTo>
                  <a:lnTo>
                    <a:pt x="47731" y="48229"/>
                  </a:lnTo>
                  <a:lnTo>
                    <a:pt x="47535" y="47465"/>
                  </a:lnTo>
                  <a:lnTo>
                    <a:pt x="46357" y="45938"/>
                  </a:lnTo>
                  <a:lnTo>
                    <a:pt x="45179" y="43647"/>
                  </a:lnTo>
                  <a:lnTo>
                    <a:pt x="44591" y="42120"/>
                  </a:lnTo>
                  <a:lnTo>
                    <a:pt x="44394" y="41230"/>
                  </a:lnTo>
                  <a:lnTo>
                    <a:pt x="43969" y="39703"/>
                  </a:lnTo>
                  <a:lnTo>
                    <a:pt x="43184" y="38176"/>
                  </a:lnTo>
                  <a:lnTo>
                    <a:pt x="42202" y="36648"/>
                  </a:lnTo>
                  <a:lnTo>
                    <a:pt x="41221" y="34358"/>
                  </a:lnTo>
                  <a:lnTo>
                    <a:pt x="40239" y="32067"/>
                  </a:lnTo>
                  <a:lnTo>
                    <a:pt x="38833" y="28886"/>
                  </a:lnTo>
                  <a:lnTo>
                    <a:pt x="36608" y="28886"/>
                  </a:lnTo>
                  <a:lnTo>
                    <a:pt x="44394" y="50519"/>
                  </a:lnTo>
                  <a:lnTo>
                    <a:pt x="43184" y="55737"/>
                  </a:lnTo>
                  <a:lnTo>
                    <a:pt x="37131" y="66426"/>
                  </a:lnTo>
                  <a:lnTo>
                    <a:pt x="31406" y="71007"/>
                  </a:lnTo>
                  <a:lnTo>
                    <a:pt x="22377" y="76352"/>
                  </a:lnTo>
                  <a:lnTo>
                    <a:pt x="15507" y="80169"/>
                  </a:lnTo>
                  <a:lnTo>
                    <a:pt x="12758" y="87041"/>
                  </a:lnTo>
                  <a:lnTo>
                    <a:pt x="4318" y="99384"/>
                  </a:lnTo>
                  <a:lnTo>
                    <a:pt x="0" y="105493"/>
                  </a:lnTo>
                  <a:lnTo>
                    <a:pt x="7655" y="107783"/>
                  </a:lnTo>
                  <a:lnTo>
                    <a:pt x="16292" y="105493"/>
                  </a:lnTo>
                  <a:lnTo>
                    <a:pt x="30261" y="94040"/>
                  </a:lnTo>
                  <a:lnTo>
                    <a:pt x="27480" y="103966"/>
                  </a:lnTo>
                  <a:lnTo>
                    <a:pt x="20839" y="117709"/>
                  </a:lnTo>
                  <a:lnTo>
                    <a:pt x="20054" y="120000"/>
                  </a:lnTo>
                  <a:lnTo>
                    <a:pt x="45965" y="120000"/>
                  </a:lnTo>
                  <a:lnTo>
                    <a:pt x="46161" y="117709"/>
                  </a:lnTo>
                  <a:lnTo>
                    <a:pt x="47339" y="120000"/>
                  </a:lnTo>
                  <a:lnTo>
                    <a:pt x="95659" y="120000"/>
                  </a:lnTo>
                  <a:lnTo>
                    <a:pt x="94482" y="109310"/>
                  </a:lnTo>
                  <a:lnTo>
                    <a:pt x="88756" y="98621"/>
                  </a:lnTo>
                  <a:lnTo>
                    <a:pt x="84471" y="90095"/>
                  </a:lnTo>
                  <a:lnTo>
                    <a:pt x="76423" y="80933"/>
                  </a:lnTo>
                  <a:lnTo>
                    <a:pt x="75212" y="77115"/>
                  </a:lnTo>
                  <a:lnTo>
                    <a:pt x="82082" y="74061"/>
                  </a:lnTo>
                  <a:lnTo>
                    <a:pt x="85256" y="74825"/>
                  </a:lnTo>
                  <a:lnTo>
                    <a:pt x="90719" y="74825"/>
                  </a:lnTo>
                  <a:lnTo>
                    <a:pt x="98178" y="74061"/>
                  </a:lnTo>
                  <a:lnTo>
                    <a:pt x="106619" y="65662"/>
                  </a:lnTo>
                  <a:lnTo>
                    <a:pt x="112933" y="55737"/>
                  </a:lnTo>
                  <a:lnTo>
                    <a:pt x="119999" y="49756"/>
                  </a:lnTo>
                  <a:lnTo>
                    <a:pt x="119999" y="39703"/>
                  </a:lnTo>
                  <a:lnTo>
                    <a:pt x="113914" y="38176"/>
                  </a:lnTo>
                  <a:lnTo>
                    <a:pt x="113914" y="38176"/>
                  </a:lnTo>
                  <a:close/>
                </a:path>
              </a:pathLst>
            </a:custGeom>
            <a:gradFill>
              <a:gsLst>
                <a:gs pos="0">
                  <a:srgbClr val="993300"/>
                </a:gs>
                <a:gs pos="100000">
                  <a:srgbClr val="BB5F03"/>
                </a:gs>
              </a:gsLst>
              <a:lin ang="5400000" scaled="0"/>
            </a:gra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" name="Shape 17"/>
            <p:cNvSpPr/>
            <p:nvPr/>
          </p:nvSpPr>
          <p:spPr>
            <a:xfrm>
              <a:off x="0" y="831850"/>
              <a:ext cx="1544636" cy="189706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0000" y="119395"/>
                  </a:moveTo>
                  <a:lnTo>
                    <a:pt x="60681" y="120000"/>
                  </a:lnTo>
                  <a:lnTo>
                    <a:pt x="71826" y="115771"/>
                  </a:lnTo>
                  <a:lnTo>
                    <a:pt x="100681" y="109228"/>
                  </a:lnTo>
                  <a:lnTo>
                    <a:pt x="115541" y="106208"/>
                  </a:lnTo>
                  <a:lnTo>
                    <a:pt x="93993" y="99563"/>
                  </a:lnTo>
                  <a:lnTo>
                    <a:pt x="68854" y="95939"/>
                  </a:lnTo>
                  <a:lnTo>
                    <a:pt x="24396" y="97751"/>
                  </a:lnTo>
                  <a:lnTo>
                    <a:pt x="37027" y="89899"/>
                  </a:lnTo>
                  <a:lnTo>
                    <a:pt x="61424" y="80838"/>
                  </a:lnTo>
                  <a:lnTo>
                    <a:pt x="85944" y="67550"/>
                  </a:lnTo>
                  <a:lnTo>
                    <a:pt x="86687" y="67550"/>
                  </a:lnTo>
                  <a:lnTo>
                    <a:pt x="88173" y="66946"/>
                  </a:lnTo>
                  <a:lnTo>
                    <a:pt x="93250" y="65134"/>
                  </a:lnTo>
                  <a:lnTo>
                    <a:pt x="96222" y="64530"/>
                  </a:lnTo>
                  <a:lnTo>
                    <a:pt x="97708" y="63322"/>
                  </a:lnTo>
                  <a:lnTo>
                    <a:pt x="98452" y="62114"/>
                  </a:lnTo>
                  <a:lnTo>
                    <a:pt x="97708" y="61510"/>
                  </a:lnTo>
                  <a:lnTo>
                    <a:pt x="96965" y="60302"/>
                  </a:lnTo>
                  <a:lnTo>
                    <a:pt x="96965" y="57885"/>
                  </a:lnTo>
                  <a:lnTo>
                    <a:pt x="98452" y="54865"/>
                  </a:lnTo>
                  <a:lnTo>
                    <a:pt x="99938" y="51845"/>
                  </a:lnTo>
                  <a:lnTo>
                    <a:pt x="102167" y="48825"/>
                  </a:lnTo>
                  <a:lnTo>
                    <a:pt x="103653" y="45805"/>
                  </a:lnTo>
                  <a:lnTo>
                    <a:pt x="104396" y="43993"/>
                  </a:lnTo>
                  <a:lnTo>
                    <a:pt x="105139" y="43389"/>
                  </a:lnTo>
                  <a:lnTo>
                    <a:pt x="105139" y="34932"/>
                  </a:lnTo>
                  <a:lnTo>
                    <a:pt x="105139" y="34328"/>
                  </a:lnTo>
                  <a:lnTo>
                    <a:pt x="105882" y="33724"/>
                  </a:lnTo>
                  <a:lnTo>
                    <a:pt x="108111" y="30704"/>
                  </a:lnTo>
                  <a:lnTo>
                    <a:pt x="109597" y="27080"/>
                  </a:lnTo>
                  <a:lnTo>
                    <a:pt x="111083" y="24060"/>
                  </a:lnTo>
                  <a:lnTo>
                    <a:pt x="111826" y="22852"/>
                  </a:lnTo>
                  <a:lnTo>
                    <a:pt x="112569" y="21644"/>
                  </a:lnTo>
                  <a:lnTo>
                    <a:pt x="114798" y="17416"/>
                  </a:lnTo>
                  <a:lnTo>
                    <a:pt x="117027" y="13791"/>
                  </a:lnTo>
                  <a:lnTo>
                    <a:pt x="117770" y="12583"/>
                  </a:lnTo>
                  <a:lnTo>
                    <a:pt x="117770" y="11979"/>
                  </a:lnTo>
                  <a:lnTo>
                    <a:pt x="120000" y="0"/>
                  </a:lnTo>
                  <a:lnTo>
                    <a:pt x="117027" y="4731"/>
                  </a:lnTo>
                  <a:lnTo>
                    <a:pt x="96965" y="11375"/>
                  </a:lnTo>
                  <a:lnTo>
                    <a:pt x="87430" y="16208"/>
                  </a:lnTo>
                  <a:lnTo>
                    <a:pt x="56965" y="23456"/>
                  </a:lnTo>
                  <a:lnTo>
                    <a:pt x="34798" y="28892"/>
                  </a:lnTo>
                  <a:lnTo>
                    <a:pt x="21424" y="29496"/>
                  </a:lnTo>
                  <a:lnTo>
                    <a:pt x="1486" y="48825"/>
                  </a:lnTo>
                  <a:lnTo>
                    <a:pt x="0" y="51241"/>
                  </a:lnTo>
                  <a:lnTo>
                    <a:pt x="0" y="119395"/>
                  </a:lnTo>
                  <a:lnTo>
                    <a:pt x="11888" y="118791"/>
                  </a:lnTo>
                  <a:lnTo>
                    <a:pt x="40000" y="119395"/>
                  </a:lnTo>
                  <a:lnTo>
                    <a:pt x="40000" y="119395"/>
                  </a:lnTo>
                  <a:close/>
                </a:path>
              </a:pathLst>
            </a:custGeom>
            <a:gradFill>
              <a:gsLst>
                <a:gs pos="0">
                  <a:srgbClr val="993300"/>
                </a:gs>
                <a:gs pos="100000">
                  <a:srgbClr val="BB5F03"/>
                </a:gs>
              </a:gsLst>
              <a:lin ang="5400000" scaled="0"/>
            </a:gra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8" name="Shape 18"/>
            <p:cNvSpPr/>
            <p:nvPr/>
          </p:nvSpPr>
          <p:spPr>
            <a:xfrm>
              <a:off x="5060950" y="1586"/>
              <a:ext cx="4079874" cy="359727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5299" y="24518"/>
                  </a:moveTo>
                  <a:lnTo>
                    <a:pt x="40108" y="32409"/>
                  </a:lnTo>
                  <a:lnTo>
                    <a:pt x="43750" y="38128"/>
                  </a:lnTo>
                  <a:lnTo>
                    <a:pt x="50754" y="45172"/>
                  </a:lnTo>
                  <a:lnTo>
                    <a:pt x="51595" y="48031"/>
                  </a:lnTo>
                  <a:lnTo>
                    <a:pt x="44871" y="48349"/>
                  </a:lnTo>
                  <a:lnTo>
                    <a:pt x="41789" y="47714"/>
                  </a:lnTo>
                  <a:lnTo>
                    <a:pt x="36700" y="46760"/>
                  </a:lnTo>
                  <a:lnTo>
                    <a:pt x="29743" y="45489"/>
                  </a:lnTo>
                  <a:lnTo>
                    <a:pt x="21011" y="49302"/>
                  </a:lnTo>
                  <a:lnTo>
                    <a:pt x="14287" y="54068"/>
                  </a:lnTo>
                  <a:lnTo>
                    <a:pt x="7003" y="56928"/>
                  </a:lnTo>
                  <a:lnTo>
                    <a:pt x="0" y="61059"/>
                  </a:lnTo>
                  <a:lnTo>
                    <a:pt x="3642" y="61694"/>
                  </a:lnTo>
                  <a:lnTo>
                    <a:pt x="12326" y="64607"/>
                  </a:lnTo>
                  <a:lnTo>
                    <a:pt x="16856" y="66513"/>
                  </a:lnTo>
                  <a:lnTo>
                    <a:pt x="17136" y="68737"/>
                  </a:lnTo>
                  <a:lnTo>
                    <a:pt x="20731" y="69691"/>
                  </a:lnTo>
                  <a:lnTo>
                    <a:pt x="26054" y="74139"/>
                  </a:lnTo>
                  <a:lnTo>
                    <a:pt x="32544" y="74139"/>
                  </a:lnTo>
                  <a:lnTo>
                    <a:pt x="41789" y="71279"/>
                  </a:lnTo>
                  <a:lnTo>
                    <a:pt x="47906" y="71279"/>
                  </a:lnTo>
                  <a:lnTo>
                    <a:pt x="53556" y="71915"/>
                  </a:lnTo>
                  <a:lnTo>
                    <a:pt x="46272" y="74774"/>
                  </a:lnTo>
                  <a:lnTo>
                    <a:pt x="37540" y="81447"/>
                  </a:lnTo>
                  <a:lnTo>
                    <a:pt x="37540" y="83353"/>
                  </a:lnTo>
                  <a:lnTo>
                    <a:pt x="35579" y="87113"/>
                  </a:lnTo>
                  <a:lnTo>
                    <a:pt x="33898" y="90979"/>
                  </a:lnTo>
                  <a:lnTo>
                    <a:pt x="34178" y="92886"/>
                  </a:lnTo>
                  <a:lnTo>
                    <a:pt x="35859" y="92250"/>
                  </a:lnTo>
                  <a:lnTo>
                    <a:pt x="38708" y="91615"/>
                  </a:lnTo>
                  <a:lnTo>
                    <a:pt x="40389" y="89655"/>
                  </a:lnTo>
                  <a:lnTo>
                    <a:pt x="43190" y="88067"/>
                  </a:lnTo>
                  <a:lnTo>
                    <a:pt x="46272" y="89973"/>
                  </a:lnTo>
                  <a:lnTo>
                    <a:pt x="50754" y="88702"/>
                  </a:lnTo>
                  <a:lnTo>
                    <a:pt x="52996" y="86160"/>
                  </a:lnTo>
                  <a:lnTo>
                    <a:pt x="53556" y="89338"/>
                  </a:lnTo>
                  <a:lnTo>
                    <a:pt x="55237" y="88384"/>
                  </a:lnTo>
                  <a:lnTo>
                    <a:pt x="62241" y="80176"/>
                  </a:lnTo>
                  <a:lnTo>
                    <a:pt x="65322" y="76045"/>
                  </a:lnTo>
                  <a:lnTo>
                    <a:pt x="71252" y="73186"/>
                  </a:lnTo>
                  <a:lnTo>
                    <a:pt x="75408" y="70644"/>
                  </a:lnTo>
                  <a:lnTo>
                    <a:pt x="75968" y="71279"/>
                  </a:lnTo>
                  <a:lnTo>
                    <a:pt x="76809" y="72550"/>
                  </a:lnTo>
                  <a:lnTo>
                    <a:pt x="77929" y="74139"/>
                  </a:lnTo>
                  <a:lnTo>
                    <a:pt x="78490" y="75728"/>
                  </a:lnTo>
                  <a:lnTo>
                    <a:pt x="78770" y="76681"/>
                  </a:lnTo>
                  <a:lnTo>
                    <a:pt x="79330" y="77634"/>
                  </a:lnTo>
                  <a:lnTo>
                    <a:pt x="80731" y="80494"/>
                  </a:lnTo>
                  <a:lnTo>
                    <a:pt x="81571" y="82082"/>
                  </a:lnTo>
                  <a:lnTo>
                    <a:pt x="82459" y="83353"/>
                  </a:lnTo>
                  <a:lnTo>
                    <a:pt x="82739" y="83989"/>
                  </a:lnTo>
                  <a:lnTo>
                    <a:pt x="83019" y="84307"/>
                  </a:lnTo>
                  <a:lnTo>
                    <a:pt x="99175" y="119046"/>
                  </a:lnTo>
                  <a:lnTo>
                    <a:pt x="103424" y="120000"/>
                  </a:lnTo>
                  <a:lnTo>
                    <a:pt x="79050" y="70008"/>
                  </a:lnTo>
                  <a:lnTo>
                    <a:pt x="80451" y="66831"/>
                  </a:lnTo>
                  <a:lnTo>
                    <a:pt x="86894" y="61694"/>
                  </a:lnTo>
                  <a:lnTo>
                    <a:pt x="92824" y="59788"/>
                  </a:lnTo>
                  <a:lnTo>
                    <a:pt x="101463" y="58199"/>
                  </a:lnTo>
                  <a:lnTo>
                    <a:pt x="108233" y="56928"/>
                  </a:lnTo>
                  <a:lnTo>
                    <a:pt x="111595" y="53433"/>
                  </a:lnTo>
                  <a:lnTo>
                    <a:pt x="120000" y="47396"/>
                  </a:lnTo>
                  <a:lnTo>
                    <a:pt x="120000" y="42630"/>
                  </a:lnTo>
                  <a:lnTo>
                    <a:pt x="117478" y="41676"/>
                  </a:lnTo>
                  <a:lnTo>
                    <a:pt x="109354" y="41359"/>
                  </a:lnTo>
                  <a:lnTo>
                    <a:pt x="95346" y="46125"/>
                  </a:lnTo>
                  <a:lnTo>
                    <a:pt x="98708" y="40406"/>
                  </a:lnTo>
                  <a:lnTo>
                    <a:pt x="105712" y="33045"/>
                  </a:lnTo>
                  <a:lnTo>
                    <a:pt x="112435" y="22930"/>
                  </a:lnTo>
                  <a:lnTo>
                    <a:pt x="112715" y="22930"/>
                  </a:lnTo>
                  <a:lnTo>
                    <a:pt x="113276" y="22294"/>
                  </a:lnTo>
                  <a:lnTo>
                    <a:pt x="114677" y="21023"/>
                  </a:lnTo>
                  <a:lnTo>
                    <a:pt x="115517" y="20070"/>
                  </a:lnTo>
                  <a:lnTo>
                    <a:pt x="116077" y="19435"/>
                  </a:lnTo>
                  <a:lnTo>
                    <a:pt x="116357" y="18799"/>
                  </a:lnTo>
                  <a:lnTo>
                    <a:pt x="116077" y="18481"/>
                  </a:lnTo>
                  <a:lnTo>
                    <a:pt x="115517" y="17846"/>
                  </a:lnTo>
                  <a:lnTo>
                    <a:pt x="115517" y="16257"/>
                  </a:lnTo>
                  <a:lnTo>
                    <a:pt x="115517" y="14351"/>
                  </a:lnTo>
                  <a:lnTo>
                    <a:pt x="115797" y="12074"/>
                  </a:lnTo>
                  <a:lnTo>
                    <a:pt x="116357" y="10167"/>
                  </a:lnTo>
                  <a:lnTo>
                    <a:pt x="116638" y="8261"/>
                  </a:lnTo>
                  <a:lnTo>
                    <a:pt x="116918" y="6990"/>
                  </a:lnTo>
                  <a:lnTo>
                    <a:pt x="116918" y="6672"/>
                  </a:lnTo>
                  <a:lnTo>
                    <a:pt x="116357" y="1906"/>
                  </a:lnTo>
                  <a:lnTo>
                    <a:pt x="116357" y="1906"/>
                  </a:lnTo>
                  <a:lnTo>
                    <a:pt x="116357" y="1270"/>
                  </a:lnTo>
                  <a:lnTo>
                    <a:pt x="116638" y="0"/>
                  </a:lnTo>
                  <a:lnTo>
                    <a:pt x="98147" y="0"/>
                  </a:lnTo>
                  <a:lnTo>
                    <a:pt x="93665" y="3177"/>
                  </a:lnTo>
                  <a:lnTo>
                    <a:pt x="89136" y="4766"/>
                  </a:lnTo>
                  <a:lnTo>
                    <a:pt x="84420" y="17846"/>
                  </a:lnTo>
                  <a:lnTo>
                    <a:pt x="81571" y="28331"/>
                  </a:lnTo>
                  <a:lnTo>
                    <a:pt x="78770" y="31138"/>
                  </a:lnTo>
                  <a:lnTo>
                    <a:pt x="79891" y="24836"/>
                  </a:lnTo>
                  <a:lnTo>
                    <a:pt x="78770" y="18164"/>
                  </a:lnTo>
                  <a:lnTo>
                    <a:pt x="76249" y="7625"/>
                  </a:lnTo>
                  <a:lnTo>
                    <a:pt x="74007" y="635"/>
                  </a:lnTo>
                  <a:lnTo>
                    <a:pt x="73727" y="0"/>
                  </a:lnTo>
                  <a:lnTo>
                    <a:pt x="36700" y="0"/>
                  </a:lnTo>
                  <a:lnTo>
                    <a:pt x="34459" y="9849"/>
                  </a:lnTo>
                  <a:lnTo>
                    <a:pt x="35299" y="24518"/>
                  </a:lnTo>
                  <a:lnTo>
                    <a:pt x="35299" y="24518"/>
                  </a:lnTo>
                  <a:close/>
                </a:path>
              </a:pathLst>
            </a:custGeom>
            <a:gradFill>
              <a:gsLst>
                <a:gs pos="0">
                  <a:srgbClr val="993300"/>
                </a:gs>
                <a:gs pos="100000">
                  <a:srgbClr val="BB5F03"/>
                </a:gs>
              </a:gsLst>
              <a:lin ang="5400000" scaled="0"/>
            </a:gra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9" name="Shape 19"/>
            <p:cNvSpPr/>
            <p:nvPr/>
          </p:nvSpPr>
          <p:spPr>
            <a:xfrm>
              <a:off x="5595937" y="1586"/>
              <a:ext cx="3468687" cy="239395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7022" y="61156"/>
                  </a:moveTo>
                  <a:lnTo>
                    <a:pt x="65625" y="98471"/>
                  </a:lnTo>
                  <a:lnTo>
                    <a:pt x="52720" y="95122"/>
                  </a:lnTo>
                  <a:lnTo>
                    <a:pt x="39871" y="89860"/>
                  </a:lnTo>
                  <a:lnTo>
                    <a:pt x="24375" y="88425"/>
                  </a:lnTo>
                  <a:lnTo>
                    <a:pt x="0" y="86033"/>
                  </a:lnTo>
                  <a:lnTo>
                    <a:pt x="1654" y="88903"/>
                  </a:lnTo>
                  <a:lnTo>
                    <a:pt x="27352" y="90338"/>
                  </a:lnTo>
                  <a:lnTo>
                    <a:pt x="42849" y="94644"/>
                  </a:lnTo>
                  <a:lnTo>
                    <a:pt x="62316" y="103734"/>
                  </a:lnTo>
                  <a:lnTo>
                    <a:pt x="59007" y="105169"/>
                  </a:lnTo>
                  <a:lnTo>
                    <a:pt x="39209" y="120000"/>
                  </a:lnTo>
                  <a:lnTo>
                    <a:pt x="42187" y="118086"/>
                  </a:lnTo>
                  <a:lnTo>
                    <a:pt x="47481" y="114737"/>
                  </a:lnTo>
                  <a:lnTo>
                    <a:pt x="56360" y="108039"/>
                  </a:lnTo>
                  <a:lnTo>
                    <a:pt x="66948" y="103255"/>
                  </a:lnTo>
                  <a:lnTo>
                    <a:pt x="69871" y="97514"/>
                  </a:lnTo>
                  <a:lnTo>
                    <a:pt x="90000" y="83162"/>
                  </a:lnTo>
                  <a:lnTo>
                    <a:pt x="106488" y="75986"/>
                  </a:lnTo>
                  <a:lnTo>
                    <a:pt x="120000" y="65461"/>
                  </a:lnTo>
                  <a:lnTo>
                    <a:pt x="108143" y="72637"/>
                  </a:lnTo>
                  <a:lnTo>
                    <a:pt x="91323" y="78857"/>
                  </a:lnTo>
                  <a:lnTo>
                    <a:pt x="73841" y="91774"/>
                  </a:lnTo>
                  <a:lnTo>
                    <a:pt x="82775" y="72159"/>
                  </a:lnTo>
                  <a:lnTo>
                    <a:pt x="89338" y="43455"/>
                  </a:lnTo>
                  <a:lnTo>
                    <a:pt x="95955" y="29661"/>
                  </a:lnTo>
                  <a:lnTo>
                    <a:pt x="109136" y="4784"/>
                  </a:lnTo>
                  <a:lnTo>
                    <a:pt x="110459" y="0"/>
                  </a:lnTo>
                  <a:lnTo>
                    <a:pt x="108805" y="0"/>
                  </a:lnTo>
                  <a:lnTo>
                    <a:pt x="88014" y="38272"/>
                  </a:lnTo>
                  <a:lnTo>
                    <a:pt x="81452" y="70724"/>
                  </a:lnTo>
                  <a:lnTo>
                    <a:pt x="69209" y="93687"/>
                  </a:lnTo>
                  <a:lnTo>
                    <a:pt x="62316" y="72159"/>
                  </a:lnTo>
                  <a:lnTo>
                    <a:pt x="55698" y="43056"/>
                  </a:lnTo>
                  <a:lnTo>
                    <a:pt x="48805" y="17700"/>
                  </a:lnTo>
                  <a:lnTo>
                    <a:pt x="43511" y="0"/>
                  </a:lnTo>
                  <a:lnTo>
                    <a:pt x="41525" y="0"/>
                  </a:lnTo>
                  <a:lnTo>
                    <a:pt x="49797" y="28225"/>
                  </a:lnTo>
                  <a:lnTo>
                    <a:pt x="57022" y="61156"/>
                  </a:lnTo>
                  <a:lnTo>
                    <a:pt x="57022" y="61156"/>
                  </a:lnTo>
                  <a:close/>
                </a:path>
              </a:pathLst>
            </a:custGeom>
            <a:gradFill>
              <a:gsLst>
                <a:gs pos="0">
                  <a:srgbClr val="993300"/>
                </a:gs>
                <a:gs pos="100000">
                  <a:srgbClr val="B76A03"/>
                </a:gs>
              </a:gsLst>
              <a:lin ang="5400000" scaled="0"/>
            </a:gra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0" name="Shape 20"/>
            <p:cNvSpPr/>
            <p:nvPr/>
          </p:nvSpPr>
          <p:spPr>
            <a:xfrm>
              <a:off x="0" y="1030287"/>
              <a:ext cx="1295400" cy="127952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3763" y="84179"/>
                  </a:moveTo>
                  <a:lnTo>
                    <a:pt x="48560" y="65373"/>
                  </a:lnTo>
                  <a:lnTo>
                    <a:pt x="95350" y="32238"/>
                  </a:lnTo>
                  <a:lnTo>
                    <a:pt x="120000" y="0"/>
                  </a:lnTo>
                  <a:lnTo>
                    <a:pt x="99778" y="22388"/>
                  </a:lnTo>
                  <a:lnTo>
                    <a:pt x="21254" y="75223"/>
                  </a:lnTo>
                  <a:lnTo>
                    <a:pt x="0" y="109253"/>
                  </a:lnTo>
                  <a:lnTo>
                    <a:pt x="0" y="120000"/>
                  </a:lnTo>
                  <a:lnTo>
                    <a:pt x="23763" y="84179"/>
                  </a:lnTo>
                  <a:lnTo>
                    <a:pt x="23763" y="84179"/>
                  </a:lnTo>
                  <a:close/>
                </a:path>
              </a:pathLst>
            </a:custGeom>
            <a:gradFill>
              <a:gsLst>
                <a:gs pos="0">
                  <a:srgbClr val="993300"/>
                </a:gs>
                <a:gs pos="100000">
                  <a:srgbClr val="B76A03"/>
                </a:gs>
              </a:gsLst>
              <a:lin ang="5400000" scaled="0"/>
            </a:gra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" name="Shape 21"/>
            <p:cNvSpPr/>
            <p:nvPr/>
          </p:nvSpPr>
          <p:spPr>
            <a:xfrm>
              <a:off x="0" y="2452686"/>
              <a:ext cx="1209675" cy="16986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2727" y="74018"/>
                  </a:moveTo>
                  <a:lnTo>
                    <a:pt x="120000" y="0"/>
                  </a:lnTo>
                  <a:lnTo>
                    <a:pt x="78418" y="40373"/>
                  </a:lnTo>
                  <a:lnTo>
                    <a:pt x="21818" y="53831"/>
                  </a:lnTo>
                  <a:lnTo>
                    <a:pt x="0" y="87476"/>
                  </a:lnTo>
                  <a:lnTo>
                    <a:pt x="0" y="120000"/>
                  </a:lnTo>
                  <a:lnTo>
                    <a:pt x="15177" y="99813"/>
                  </a:lnTo>
                  <a:lnTo>
                    <a:pt x="72727" y="74018"/>
                  </a:lnTo>
                  <a:lnTo>
                    <a:pt x="72727" y="74018"/>
                  </a:lnTo>
                  <a:close/>
                </a:path>
              </a:pathLst>
            </a:custGeom>
            <a:gradFill>
              <a:gsLst>
                <a:gs pos="0">
                  <a:srgbClr val="993300"/>
                </a:gs>
                <a:gs pos="100000">
                  <a:srgbClr val="B76A03"/>
                </a:gs>
              </a:gsLst>
              <a:lin ang="5400000" scaled="0"/>
            </a:gra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" name="Shape 22"/>
            <p:cNvSpPr/>
            <p:nvPr/>
          </p:nvSpPr>
          <p:spPr>
            <a:xfrm>
              <a:off x="3673475" y="5446712"/>
              <a:ext cx="5051424" cy="118268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2521" y="38600"/>
                  </a:moveTo>
                  <a:lnTo>
                    <a:pt x="65661" y="37631"/>
                  </a:lnTo>
                  <a:lnTo>
                    <a:pt x="79028" y="40538"/>
                  </a:lnTo>
                  <a:lnTo>
                    <a:pt x="94856" y="37631"/>
                  </a:lnTo>
                  <a:lnTo>
                    <a:pt x="120000" y="32947"/>
                  </a:lnTo>
                  <a:lnTo>
                    <a:pt x="117955" y="30040"/>
                  </a:lnTo>
                  <a:lnTo>
                    <a:pt x="91713" y="35693"/>
                  </a:lnTo>
                  <a:lnTo>
                    <a:pt x="75847" y="35693"/>
                  </a:lnTo>
                  <a:lnTo>
                    <a:pt x="55247" y="30040"/>
                  </a:lnTo>
                  <a:lnTo>
                    <a:pt x="58428" y="27133"/>
                  </a:lnTo>
                  <a:lnTo>
                    <a:pt x="77210" y="0"/>
                  </a:lnTo>
                  <a:lnTo>
                    <a:pt x="74256" y="3876"/>
                  </a:lnTo>
                  <a:lnTo>
                    <a:pt x="69523" y="10659"/>
                  </a:lnTo>
                  <a:lnTo>
                    <a:pt x="60662" y="22288"/>
                  </a:lnTo>
                  <a:lnTo>
                    <a:pt x="50703" y="31978"/>
                  </a:lnTo>
                  <a:lnTo>
                    <a:pt x="48015" y="40538"/>
                  </a:lnTo>
                  <a:lnTo>
                    <a:pt x="28968" y="66702"/>
                  </a:lnTo>
                  <a:lnTo>
                    <a:pt x="12685" y="81238"/>
                  </a:lnTo>
                  <a:lnTo>
                    <a:pt x="0" y="99650"/>
                  </a:lnTo>
                  <a:lnTo>
                    <a:pt x="11322" y="87052"/>
                  </a:lnTo>
                  <a:lnTo>
                    <a:pt x="27832" y="72516"/>
                  </a:lnTo>
                  <a:lnTo>
                    <a:pt x="44607" y="50228"/>
                  </a:lnTo>
                  <a:lnTo>
                    <a:pt x="37147" y="79300"/>
                  </a:lnTo>
                  <a:lnTo>
                    <a:pt x="32830" y="119999"/>
                  </a:lnTo>
                  <a:lnTo>
                    <a:pt x="32603" y="119999"/>
                  </a:lnTo>
                  <a:lnTo>
                    <a:pt x="35329" y="119999"/>
                  </a:lnTo>
                  <a:lnTo>
                    <a:pt x="38699" y="80269"/>
                  </a:lnTo>
                  <a:lnTo>
                    <a:pt x="49113" y="45383"/>
                  </a:lnTo>
                  <a:lnTo>
                    <a:pt x="57974" y="72516"/>
                  </a:lnTo>
                  <a:lnTo>
                    <a:pt x="67024" y="109340"/>
                  </a:lnTo>
                  <a:lnTo>
                    <a:pt x="70205" y="119999"/>
                  </a:lnTo>
                  <a:lnTo>
                    <a:pt x="72666" y="119999"/>
                  </a:lnTo>
                  <a:lnTo>
                    <a:pt x="64070" y="85114"/>
                  </a:lnTo>
                  <a:lnTo>
                    <a:pt x="52521" y="38600"/>
                  </a:lnTo>
                  <a:lnTo>
                    <a:pt x="52521" y="38600"/>
                  </a:lnTo>
                  <a:close/>
                </a:path>
              </a:pathLst>
            </a:custGeom>
            <a:gradFill>
              <a:gsLst>
                <a:gs pos="0">
                  <a:srgbClr val="993300"/>
                </a:gs>
                <a:gs pos="100000">
                  <a:srgbClr val="B76A03"/>
                </a:gs>
              </a:gsLst>
              <a:lin ang="13500000" scaled="0"/>
            </a:gra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3" name="Shape 23"/>
            <p:cNvSpPr/>
            <p:nvPr/>
          </p:nvSpPr>
          <p:spPr>
            <a:xfrm>
              <a:off x="304800" y="201611"/>
              <a:ext cx="1587" cy="1587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4" name="Shape 24"/>
            <p:cNvSpPr/>
            <p:nvPr/>
          </p:nvSpPr>
          <p:spPr>
            <a:xfrm>
              <a:off x="323850" y="207962"/>
              <a:ext cx="1587" cy="1587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5" name="Shape 25"/>
            <p:cNvSpPr/>
            <p:nvPr/>
          </p:nvSpPr>
          <p:spPr>
            <a:xfrm>
              <a:off x="0" y="6400800"/>
              <a:ext cx="9144000" cy="4572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20000"/>
                  </a:moveTo>
                  <a:lnTo>
                    <a:pt x="0" y="120000"/>
                  </a:lnTo>
                  <a:lnTo>
                    <a:pt x="0" y="0"/>
                  </a:lnTo>
                  <a:lnTo>
                    <a:pt x="120000" y="0"/>
                  </a:lnTo>
                  <a:lnTo>
                    <a:pt x="120000" y="120000"/>
                  </a:lnTo>
                  <a:lnTo>
                    <a:pt x="120000" y="120000"/>
                  </a:lnTo>
                  <a:close/>
                </a:path>
              </a:pathLst>
            </a:custGeom>
            <a:gradFill>
              <a:gsLst>
                <a:gs pos="0">
                  <a:srgbClr val="461700"/>
                </a:gs>
                <a:gs pos="100000">
                  <a:srgbClr val="993300"/>
                </a:gs>
              </a:gsLst>
              <a:lin ang="5400000" scaled="0"/>
            </a:gra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6" name="Shape 26"/>
            <p:cNvSpPr/>
            <p:nvPr/>
          </p:nvSpPr>
          <p:spPr>
            <a:xfrm>
              <a:off x="0" y="6400800"/>
              <a:ext cx="9144000" cy="53339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20000"/>
                  </a:moveTo>
                  <a:lnTo>
                    <a:pt x="0" y="120000"/>
                  </a:lnTo>
                  <a:lnTo>
                    <a:pt x="0" y="0"/>
                  </a:lnTo>
                  <a:lnTo>
                    <a:pt x="120000" y="0"/>
                  </a:lnTo>
                  <a:lnTo>
                    <a:pt x="120000" y="120000"/>
                  </a:lnTo>
                  <a:lnTo>
                    <a:pt x="120000" y="120000"/>
                  </a:lnTo>
                  <a:close/>
                </a:path>
              </a:pathLst>
            </a:custGeom>
            <a:gradFill>
              <a:gsLst>
                <a:gs pos="0">
                  <a:srgbClr val="461700"/>
                </a:gs>
                <a:gs pos="100000">
                  <a:srgbClr val="993300"/>
                </a:gs>
              </a:gsLst>
              <a:lin ang="5400000" scaled="0"/>
            </a:gra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" name="Shape 27"/>
            <p:cNvSpPr/>
            <p:nvPr/>
          </p:nvSpPr>
          <p:spPr>
            <a:xfrm>
              <a:off x="0" y="0"/>
              <a:ext cx="9144000" cy="4572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20000"/>
                  </a:moveTo>
                  <a:lnTo>
                    <a:pt x="0" y="120000"/>
                  </a:lnTo>
                  <a:lnTo>
                    <a:pt x="0" y="0"/>
                  </a:lnTo>
                  <a:lnTo>
                    <a:pt x="120000" y="0"/>
                  </a:lnTo>
                  <a:lnTo>
                    <a:pt x="120000" y="120000"/>
                  </a:lnTo>
                  <a:lnTo>
                    <a:pt x="120000" y="120000"/>
                  </a:lnTo>
                  <a:close/>
                </a:path>
              </a:pathLst>
            </a:custGeom>
            <a:gradFill>
              <a:gsLst>
                <a:gs pos="0">
                  <a:srgbClr val="683501"/>
                </a:gs>
                <a:gs pos="100000">
                  <a:srgbClr val="BB5F03"/>
                </a:gs>
              </a:gsLst>
              <a:lin ang="5400000" scaled="0"/>
            </a:gra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" name="Shape 28"/>
            <p:cNvSpPr/>
            <p:nvPr/>
          </p:nvSpPr>
          <p:spPr>
            <a:xfrm>
              <a:off x="808037" y="363537"/>
              <a:ext cx="5060950" cy="32131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2559" y="84723"/>
                  </a:moveTo>
                  <a:lnTo>
                    <a:pt x="32785" y="84367"/>
                  </a:lnTo>
                  <a:lnTo>
                    <a:pt x="33462" y="83656"/>
                  </a:lnTo>
                  <a:lnTo>
                    <a:pt x="34140" y="82588"/>
                  </a:lnTo>
                  <a:lnTo>
                    <a:pt x="35269" y="81166"/>
                  </a:lnTo>
                  <a:lnTo>
                    <a:pt x="37302" y="78260"/>
                  </a:lnTo>
                  <a:lnTo>
                    <a:pt x="38205" y="77608"/>
                  </a:lnTo>
                  <a:lnTo>
                    <a:pt x="38883" y="76897"/>
                  </a:lnTo>
                  <a:lnTo>
                    <a:pt x="39786" y="75830"/>
                  </a:lnTo>
                  <a:lnTo>
                    <a:pt x="40878" y="74051"/>
                  </a:lnTo>
                  <a:lnTo>
                    <a:pt x="41819" y="72628"/>
                  </a:lnTo>
                  <a:lnTo>
                    <a:pt x="42271" y="72272"/>
                  </a:lnTo>
                  <a:lnTo>
                    <a:pt x="42271" y="71916"/>
                  </a:lnTo>
                  <a:lnTo>
                    <a:pt x="39786" y="68359"/>
                  </a:lnTo>
                  <a:lnTo>
                    <a:pt x="36850" y="62312"/>
                  </a:lnTo>
                  <a:lnTo>
                    <a:pt x="33011" y="60533"/>
                  </a:lnTo>
                  <a:lnTo>
                    <a:pt x="25784" y="55197"/>
                  </a:lnTo>
                  <a:lnTo>
                    <a:pt x="24654" y="53774"/>
                  </a:lnTo>
                  <a:lnTo>
                    <a:pt x="27139" y="51936"/>
                  </a:lnTo>
                  <a:lnTo>
                    <a:pt x="24654" y="50158"/>
                  </a:lnTo>
                  <a:lnTo>
                    <a:pt x="23036" y="45889"/>
                  </a:lnTo>
                  <a:lnTo>
                    <a:pt x="24203" y="41976"/>
                  </a:lnTo>
                  <a:lnTo>
                    <a:pt x="22584" y="39130"/>
                  </a:lnTo>
                  <a:lnTo>
                    <a:pt x="20777" y="38063"/>
                  </a:lnTo>
                  <a:lnTo>
                    <a:pt x="19874" y="35217"/>
                  </a:lnTo>
                  <a:lnTo>
                    <a:pt x="19196" y="33794"/>
                  </a:lnTo>
                  <a:lnTo>
                    <a:pt x="20777" y="32727"/>
                  </a:lnTo>
                  <a:lnTo>
                    <a:pt x="23977" y="33438"/>
                  </a:lnTo>
                  <a:lnTo>
                    <a:pt x="27139" y="34150"/>
                  </a:lnTo>
                  <a:lnTo>
                    <a:pt x="28720" y="33794"/>
                  </a:lnTo>
                  <a:lnTo>
                    <a:pt x="35043" y="41264"/>
                  </a:lnTo>
                  <a:lnTo>
                    <a:pt x="41066" y="50395"/>
                  </a:lnTo>
                  <a:lnTo>
                    <a:pt x="40388" y="40612"/>
                  </a:lnTo>
                  <a:lnTo>
                    <a:pt x="37979" y="33557"/>
                  </a:lnTo>
                  <a:lnTo>
                    <a:pt x="35570" y="23300"/>
                  </a:lnTo>
                  <a:lnTo>
                    <a:pt x="39673" y="15711"/>
                  </a:lnTo>
                  <a:lnTo>
                    <a:pt x="42797" y="2667"/>
                  </a:lnTo>
                  <a:lnTo>
                    <a:pt x="47013" y="0"/>
                  </a:lnTo>
                  <a:lnTo>
                    <a:pt x="50363" y="8122"/>
                  </a:lnTo>
                  <a:lnTo>
                    <a:pt x="55181" y="17312"/>
                  </a:lnTo>
                  <a:lnTo>
                    <a:pt x="56537" y="24367"/>
                  </a:lnTo>
                  <a:lnTo>
                    <a:pt x="55520" y="32490"/>
                  </a:lnTo>
                  <a:lnTo>
                    <a:pt x="50702" y="45533"/>
                  </a:lnTo>
                  <a:lnTo>
                    <a:pt x="58983" y="37351"/>
                  </a:lnTo>
                  <a:lnTo>
                    <a:pt x="63500" y="27391"/>
                  </a:lnTo>
                  <a:lnTo>
                    <a:pt x="67565" y="21640"/>
                  </a:lnTo>
                  <a:lnTo>
                    <a:pt x="73023" y="14169"/>
                  </a:lnTo>
                  <a:lnTo>
                    <a:pt x="84504" y="8893"/>
                  </a:lnTo>
                  <a:lnTo>
                    <a:pt x="94027" y="8181"/>
                  </a:lnTo>
                  <a:lnTo>
                    <a:pt x="98544" y="10671"/>
                  </a:lnTo>
                  <a:lnTo>
                    <a:pt x="105959" y="8181"/>
                  </a:lnTo>
                  <a:lnTo>
                    <a:pt x="114805" y="8893"/>
                  </a:lnTo>
                  <a:lnTo>
                    <a:pt x="119548" y="9960"/>
                  </a:lnTo>
                  <a:lnTo>
                    <a:pt x="118193" y="12450"/>
                  </a:lnTo>
                  <a:lnTo>
                    <a:pt x="117289" y="11383"/>
                  </a:lnTo>
                  <a:lnTo>
                    <a:pt x="112547" y="12450"/>
                  </a:lnTo>
                  <a:lnTo>
                    <a:pt x="109385" y="15592"/>
                  </a:lnTo>
                  <a:lnTo>
                    <a:pt x="106675" y="22351"/>
                  </a:lnTo>
                  <a:lnTo>
                    <a:pt x="104190" y="31660"/>
                  </a:lnTo>
                  <a:lnTo>
                    <a:pt x="101706" y="38418"/>
                  </a:lnTo>
                  <a:lnTo>
                    <a:pt x="103061" y="43043"/>
                  </a:lnTo>
                  <a:lnTo>
                    <a:pt x="97189" y="49090"/>
                  </a:lnTo>
                  <a:lnTo>
                    <a:pt x="91994" y="54130"/>
                  </a:lnTo>
                  <a:lnTo>
                    <a:pt x="84090" y="59822"/>
                  </a:lnTo>
                  <a:lnTo>
                    <a:pt x="78895" y="63023"/>
                  </a:lnTo>
                  <a:lnTo>
                    <a:pt x="73889" y="63735"/>
                  </a:lnTo>
                  <a:lnTo>
                    <a:pt x="76599" y="66225"/>
                  </a:lnTo>
                  <a:lnTo>
                    <a:pt x="84956" y="65869"/>
                  </a:lnTo>
                  <a:lnTo>
                    <a:pt x="95796" y="67292"/>
                  </a:lnTo>
                  <a:lnTo>
                    <a:pt x="97867" y="71561"/>
                  </a:lnTo>
                  <a:lnTo>
                    <a:pt x="102609" y="77252"/>
                  </a:lnTo>
                  <a:lnTo>
                    <a:pt x="108933" y="85434"/>
                  </a:lnTo>
                  <a:lnTo>
                    <a:pt x="112321" y="87213"/>
                  </a:lnTo>
                  <a:lnTo>
                    <a:pt x="117515" y="92193"/>
                  </a:lnTo>
                  <a:lnTo>
                    <a:pt x="120000" y="91482"/>
                  </a:lnTo>
                  <a:lnTo>
                    <a:pt x="114127" y="93972"/>
                  </a:lnTo>
                  <a:lnTo>
                    <a:pt x="113902" y="93972"/>
                  </a:lnTo>
                  <a:lnTo>
                    <a:pt x="113224" y="94328"/>
                  </a:lnTo>
                  <a:lnTo>
                    <a:pt x="112321" y="94328"/>
                  </a:lnTo>
                  <a:lnTo>
                    <a:pt x="111417" y="94683"/>
                  </a:lnTo>
                  <a:lnTo>
                    <a:pt x="109385" y="95039"/>
                  </a:lnTo>
                  <a:lnTo>
                    <a:pt x="108481" y="95395"/>
                  </a:lnTo>
                  <a:lnTo>
                    <a:pt x="107804" y="95395"/>
                  </a:lnTo>
                  <a:lnTo>
                    <a:pt x="107126" y="95395"/>
                  </a:lnTo>
                  <a:lnTo>
                    <a:pt x="106449" y="95395"/>
                  </a:lnTo>
                  <a:lnTo>
                    <a:pt x="104416" y="95750"/>
                  </a:lnTo>
                  <a:lnTo>
                    <a:pt x="103513" y="95750"/>
                  </a:lnTo>
                  <a:lnTo>
                    <a:pt x="102609" y="96106"/>
                  </a:lnTo>
                  <a:lnTo>
                    <a:pt x="102158" y="96106"/>
                  </a:lnTo>
                  <a:lnTo>
                    <a:pt x="101932" y="96106"/>
                  </a:lnTo>
                  <a:lnTo>
                    <a:pt x="98092" y="98241"/>
                  </a:lnTo>
                  <a:lnTo>
                    <a:pt x="97641" y="98241"/>
                  </a:lnTo>
                  <a:lnTo>
                    <a:pt x="96700" y="98241"/>
                  </a:lnTo>
                  <a:lnTo>
                    <a:pt x="95345" y="98596"/>
                  </a:lnTo>
                  <a:lnTo>
                    <a:pt x="93575" y="98952"/>
                  </a:lnTo>
                  <a:lnTo>
                    <a:pt x="91994" y="99308"/>
                  </a:lnTo>
                  <a:lnTo>
                    <a:pt x="90639" y="99664"/>
                  </a:lnTo>
                  <a:lnTo>
                    <a:pt x="89510" y="100019"/>
                  </a:lnTo>
                  <a:lnTo>
                    <a:pt x="89058" y="100731"/>
                  </a:lnTo>
                  <a:lnTo>
                    <a:pt x="88833" y="101086"/>
                  </a:lnTo>
                  <a:lnTo>
                    <a:pt x="88155" y="101086"/>
                  </a:lnTo>
                  <a:lnTo>
                    <a:pt x="86762" y="100019"/>
                  </a:lnTo>
                  <a:lnTo>
                    <a:pt x="85633" y="98952"/>
                  </a:lnTo>
                  <a:lnTo>
                    <a:pt x="85181" y="98596"/>
                  </a:lnTo>
                  <a:lnTo>
                    <a:pt x="84956" y="98241"/>
                  </a:lnTo>
                  <a:lnTo>
                    <a:pt x="75922" y="93972"/>
                  </a:lnTo>
                  <a:lnTo>
                    <a:pt x="69410" y="88280"/>
                  </a:lnTo>
                  <a:lnTo>
                    <a:pt x="64404" y="86146"/>
                  </a:lnTo>
                  <a:lnTo>
                    <a:pt x="69861" y="100375"/>
                  </a:lnTo>
                  <a:lnTo>
                    <a:pt x="70765" y="109328"/>
                  </a:lnTo>
                  <a:lnTo>
                    <a:pt x="69861" y="118221"/>
                  </a:lnTo>
                  <a:lnTo>
                    <a:pt x="66662" y="113952"/>
                  </a:lnTo>
                  <a:lnTo>
                    <a:pt x="60828" y="106422"/>
                  </a:lnTo>
                  <a:lnTo>
                    <a:pt x="57628" y="103932"/>
                  </a:lnTo>
                  <a:lnTo>
                    <a:pt x="55821" y="96818"/>
                  </a:lnTo>
                  <a:lnTo>
                    <a:pt x="53111" y="87569"/>
                  </a:lnTo>
                  <a:lnTo>
                    <a:pt x="51116" y="81877"/>
                  </a:lnTo>
                  <a:lnTo>
                    <a:pt x="45884" y="76541"/>
                  </a:lnTo>
                  <a:lnTo>
                    <a:pt x="43174" y="75830"/>
                  </a:lnTo>
                  <a:lnTo>
                    <a:pt x="4780" y="118932"/>
                  </a:lnTo>
                  <a:lnTo>
                    <a:pt x="0" y="120000"/>
                  </a:lnTo>
                  <a:lnTo>
                    <a:pt x="32559" y="84723"/>
                  </a:lnTo>
                  <a:lnTo>
                    <a:pt x="32559" y="84723"/>
                  </a:lnTo>
                  <a:close/>
                </a:path>
              </a:pathLst>
            </a:custGeom>
            <a:gradFill>
              <a:gsLst>
                <a:gs pos="0">
                  <a:srgbClr val="993300"/>
                </a:gs>
                <a:gs pos="100000">
                  <a:srgbClr val="BB5F03"/>
                </a:gs>
              </a:gsLst>
              <a:lin ang="13500000" scaled="0"/>
            </a:gra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" name="Shape 29"/>
            <p:cNvSpPr/>
            <p:nvPr/>
          </p:nvSpPr>
          <p:spPr>
            <a:xfrm>
              <a:off x="2133600" y="465137"/>
              <a:ext cx="3403599" cy="283686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7798" y="72389"/>
                  </a:moveTo>
                  <a:lnTo>
                    <a:pt x="12145" y="62316"/>
                  </a:lnTo>
                  <a:lnTo>
                    <a:pt x="5708" y="54258"/>
                  </a:lnTo>
                  <a:lnTo>
                    <a:pt x="2014" y="49826"/>
                  </a:lnTo>
                  <a:lnTo>
                    <a:pt x="0" y="47006"/>
                  </a:lnTo>
                  <a:lnTo>
                    <a:pt x="15111" y="64331"/>
                  </a:lnTo>
                  <a:lnTo>
                    <a:pt x="16455" y="67554"/>
                  </a:lnTo>
                  <a:lnTo>
                    <a:pt x="20541" y="44991"/>
                  </a:lnTo>
                  <a:lnTo>
                    <a:pt x="21212" y="27599"/>
                  </a:lnTo>
                  <a:lnTo>
                    <a:pt x="19421" y="7923"/>
                  </a:lnTo>
                  <a:lnTo>
                    <a:pt x="21996" y="0"/>
                  </a:lnTo>
                  <a:lnTo>
                    <a:pt x="22220" y="23973"/>
                  </a:lnTo>
                  <a:lnTo>
                    <a:pt x="23563" y="40895"/>
                  </a:lnTo>
                  <a:lnTo>
                    <a:pt x="21548" y="55467"/>
                  </a:lnTo>
                  <a:lnTo>
                    <a:pt x="21548" y="69569"/>
                  </a:lnTo>
                  <a:lnTo>
                    <a:pt x="49085" y="52646"/>
                  </a:lnTo>
                  <a:lnTo>
                    <a:pt x="73264" y="37269"/>
                  </a:lnTo>
                  <a:lnTo>
                    <a:pt x="100858" y="16720"/>
                  </a:lnTo>
                  <a:lnTo>
                    <a:pt x="117313" y="4633"/>
                  </a:lnTo>
                  <a:lnTo>
                    <a:pt x="101529" y="18735"/>
                  </a:lnTo>
                  <a:lnTo>
                    <a:pt x="81324" y="33642"/>
                  </a:lnTo>
                  <a:lnTo>
                    <a:pt x="62854" y="47006"/>
                  </a:lnTo>
                  <a:lnTo>
                    <a:pt x="41361" y="60302"/>
                  </a:lnTo>
                  <a:lnTo>
                    <a:pt x="25914" y="72792"/>
                  </a:lnTo>
                  <a:lnTo>
                    <a:pt x="45727" y="80111"/>
                  </a:lnTo>
                  <a:lnTo>
                    <a:pt x="71921" y="79709"/>
                  </a:lnTo>
                  <a:lnTo>
                    <a:pt x="107238" y="93743"/>
                  </a:lnTo>
                  <a:lnTo>
                    <a:pt x="120000" y="95355"/>
                  </a:lnTo>
                  <a:lnTo>
                    <a:pt x="101529" y="94549"/>
                  </a:lnTo>
                  <a:lnTo>
                    <a:pt x="80317" y="86491"/>
                  </a:lnTo>
                  <a:lnTo>
                    <a:pt x="68227" y="82529"/>
                  </a:lnTo>
                  <a:lnTo>
                    <a:pt x="44720" y="82126"/>
                  </a:lnTo>
                  <a:lnTo>
                    <a:pt x="28264" y="76888"/>
                  </a:lnTo>
                  <a:lnTo>
                    <a:pt x="41026" y="92534"/>
                  </a:lnTo>
                  <a:lnTo>
                    <a:pt x="49085" y="108718"/>
                  </a:lnTo>
                  <a:lnTo>
                    <a:pt x="56473" y="120000"/>
                  </a:lnTo>
                  <a:lnTo>
                    <a:pt x="45727" y="107912"/>
                  </a:lnTo>
                  <a:lnTo>
                    <a:pt x="37667" y="92132"/>
                  </a:lnTo>
                  <a:lnTo>
                    <a:pt x="23227" y="74471"/>
                  </a:lnTo>
                  <a:lnTo>
                    <a:pt x="17798" y="72389"/>
                  </a:lnTo>
                  <a:lnTo>
                    <a:pt x="17798" y="72389"/>
                  </a:lnTo>
                  <a:close/>
                </a:path>
              </a:pathLst>
            </a:custGeom>
            <a:gradFill>
              <a:gsLst>
                <a:gs pos="0">
                  <a:srgbClr val="993300"/>
                </a:gs>
                <a:gs pos="100000">
                  <a:srgbClr val="B76A03"/>
                </a:gs>
              </a:gsLst>
              <a:lin ang="5400000" scaled="0"/>
            </a:gra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" name="Shape 30"/>
            <p:cNvSpPr/>
            <p:nvPr/>
          </p:nvSpPr>
          <p:spPr>
            <a:xfrm>
              <a:off x="4654550" y="2743200"/>
              <a:ext cx="4489449" cy="375602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5120" y="42349"/>
                  </a:moveTo>
                  <a:lnTo>
                    <a:pt x="79476" y="36263"/>
                  </a:lnTo>
                  <a:lnTo>
                    <a:pt x="76973" y="30735"/>
                  </a:lnTo>
                  <a:lnTo>
                    <a:pt x="74130" y="22214"/>
                  </a:lnTo>
                  <a:lnTo>
                    <a:pt x="72093" y="15824"/>
                  </a:lnTo>
                  <a:lnTo>
                    <a:pt x="68528" y="12781"/>
                  </a:lnTo>
                  <a:lnTo>
                    <a:pt x="61654" y="4260"/>
                  </a:lnTo>
                  <a:lnTo>
                    <a:pt x="58345" y="0"/>
                  </a:lnTo>
                  <a:lnTo>
                    <a:pt x="57072" y="6694"/>
                  </a:lnTo>
                  <a:lnTo>
                    <a:pt x="58090" y="14911"/>
                  </a:lnTo>
                  <a:lnTo>
                    <a:pt x="64200" y="28300"/>
                  </a:lnTo>
                  <a:lnTo>
                    <a:pt x="58599" y="24953"/>
                  </a:lnTo>
                  <a:lnTo>
                    <a:pt x="50961" y="18258"/>
                  </a:lnTo>
                  <a:lnTo>
                    <a:pt x="40777" y="11513"/>
                  </a:lnTo>
                  <a:lnTo>
                    <a:pt x="40523" y="11208"/>
                  </a:lnTo>
                  <a:lnTo>
                    <a:pt x="40268" y="10904"/>
                  </a:lnTo>
                  <a:lnTo>
                    <a:pt x="38741" y="9382"/>
                  </a:lnTo>
                  <a:lnTo>
                    <a:pt x="37213" y="8165"/>
                  </a:lnTo>
                  <a:lnTo>
                    <a:pt x="36449" y="7912"/>
                  </a:lnTo>
                  <a:lnTo>
                    <a:pt x="36195" y="8165"/>
                  </a:lnTo>
                  <a:lnTo>
                    <a:pt x="35685" y="8469"/>
                  </a:lnTo>
                  <a:lnTo>
                    <a:pt x="34370" y="8774"/>
                  </a:lnTo>
                  <a:lnTo>
                    <a:pt x="32588" y="8469"/>
                  </a:lnTo>
                  <a:lnTo>
                    <a:pt x="30551" y="8165"/>
                  </a:lnTo>
                  <a:lnTo>
                    <a:pt x="28769" y="7912"/>
                  </a:lnTo>
                  <a:lnTo>
                    <a:pt x="27029" y="7607"/>
                  </a:lnTo>
                  <a:lnTo>
                    <a:pt x="26011" y="7303"/>
                  </a:lnTo>
                  <a:lnTo>
                    <a:pt x="25502" y="7303"/>
                  </a:lnTo>
                  <a:lnTo>
                    <a:pt x="21131" y="8165"/>
                  </a:lnTo>
                  <a:lnTo>
                    <a:pt x="20876" y="8165"/>
                  </a:lnTo>
                  <a:lnTo>
                    <a:pt x="20367" y="7912"/>
                  </a:lnTo>
                  <a:lnTo>
                    <a:pt x="19349" y="7912"/>
                  </a:lnTo>
                  <a:lnTo>
                    <a:pt x="18330" y="7607"/>
                  </a:lnTo>
                  <a:lnTo>
                    <a:pt x="16082" y="7303"/>
                  </a:lnTo>
                  <a:lnTo>
                    <a:pt x="15318" y="6999"/>
                  </a:lnTo>
                  <a:lnTo>
                    <a:pt x="14512" y="6999"/>
                  </a:lnTo>
                  <a:lnTo>
                    <a:pt x="13748" y="6999"/>
                  </a:lnTo>
                  <a:lnTo>
                    <a:pt x="12729" y="6694"/>
                  </a:lnTo>
                  <a:lnTo>
                    <a:pt x="10438" y="6390"/>
                  </a:lnTo>
                  <a:lnTo>
                    <a:pt x="9165" y="6086"/>
                  </a:lnTo>
                  <a:lnTo>
                    <a:pt x="8147" y="6086"/>
                  </a:lnTo>
                  <a:lnTo>
                    <a:pt x="7383" y="5781"/>
                  </a:lnTo>
                  <a:lnTo>
                    <a:pt x="7128" y="5781"/>
                  </a:lnTo>
                  <a:lnTo>
                    <a:pt x="254" y="6086"/>
                  </a:lnTo>
                  <a:lnTo>
                    <a:pt x="9165" y="12172"/>
                  </a:lnTo>
                  <a:lnTo>
                    <a:pt x="12984" y="14911"/>
                  </a:lnTo>
                  <a:lnTo>
                    <a:pt x="20367" y="23431"/>
                  </a:lnTo>
                  <a:lnTo>
                    <a:pt x="25756" y="29822"/>
                  </a:lnTo>
                  <a:lnTo>
                    <a:pt x="27793" y="34082"/>
                  </a:lnTo>
                  <a:lnTo>
                    <a:pt x="40268" y="39002"/>
                  </a:lnTo>
                  <a:lnTo>
                    <a:pt x="49943" y="41437"/>
                  </a:lnTo>
                  <a:lnTo>
                    <a:pt x="52998" y="44175"/>
                  </a:lnTo>
                  <a:lnTo>
                    <a:pt x="47397" y="43262"/>
                  </a:lnTo>
                  <a:lnTo>
                    <a:pt x="41244" y="44175"/>
                  </a:lnTo>
                  <a:lnTo>
                    <a:pt x="32079" y="46610"/>
                  </a:lnTo>
                  <a:lnTo>
                    <a:pt x="26265" y="48740"/>
                  </a:lnTo>
                  <a:lnTo>
                    <a:pt x="20876" y="56348"/>
                  </a:lnTo>
                  <a:lnTo>
                    <a:pt x="17821" y="61572"/>
                  </a:lnTo>
                  <a:lnTo>
                    <a:pt x="14766" y="68216"/>
                  </a:lnTo>
                  <a:lnTo>
                    <a:pt x="11711" y="73085"/>
                  </a:lnTo>
                  <a:lnTo>
                    <a:pt x="8147" y="74606"/>
                  </a:lnTo>
                  <a:lnTo>
                    <a:pt x="2800" y="74302"/>
                  </a:lnTo>
                  <a:lnTo>
                    <a:pt x="1782" y="73085"/>
                  </a:lnTo>
                  <a:lnTo>
                    <a:pt x="0" y="74606"/>
                  </a:lnTo>
                  <a:lnTo>
                    <a:pt x="5346" y="77041"/>
                  </a:lnTo>
                  <a:lnTo>
                    <a:pt x="15572" y="80388"/>
                  </a:lnTo>
                  <a:lnTo>
                    <a:pt x="24186" y="80693"/>
                  </a:lnTo>
                  <a:lnTo>
                    <a:pt x="29278" y="84395"/>
                  </a:lnTo>
                  <a:lnTo>
                    <a:pt x="40268" y="86830"/>
                  </a:lnTo>
                  <a:lnTo>
                    <a:pt x="53465" y="85917"/>
                  </a:lnTo>
                  <a:lnTo>
                    <a:pt x="59872" y="81301"/>
                  </a:lnTo>
                  <a:lnTo>
                    <a:pt x="64455" y="77954"/>
                  </a:lnTo>
                  <a:lnTo>
                    <a:pt x="69801" y="70955"/>
                  </a:lnTo>
                  <a:lnTo>
                    <a:pt x="72093" y="70346"/>
                  </a:lnTo>
                  <a:lnTo>
                    <a:pt x="73620" y="76737"/>
                  </a:lnTo>
                  <a:lnTo>
                    <a:pt x="73366" y="79475"/>
                  </a:lnTo>
                  <a:lnTo>
                    <a:pt x="73111" y="84699"/>
                  </a:lnTo>
                  <a:lnTo>
                    <a:pt x="73111" y="91394"/>
                  </a:lnTo>
                  <a:lnTo>
                    <a:pt x="77694" y="99611"/>
                  </a:lnTo>
                  <a:lnTo>
                    <a:pt x="83041" y="106001"/>
                  </a:lnTo>
                  <a:lnTo>
                    <a:pt x="86647" y="113051"/>
                  </a:lnTo>
                  <a:lnTo>
                    <a:pt x="91442" y="120000"/>
                  </a:lnTo>
                  <a:lnTo>
                    <a:pt x="91697" y="116398"/>
                  </a:lnTo>
                  <a:lnTo>
                    <a:pt x="92970" y="108182"/>
                  </a:lnTo>
                  <a:lnTo>
                    <a:pt x="93988" y="103871"/>
                  </a:lnTo>
                  <a:lnTo>
                    <a:pt x="95813" y="103567"/>
                  </a:lnTo>
                  <a:lnTo>
                    <a:pt x="96322" y="99915"/>
                  </a:lnTo>
                  <a:lnTo>
                    <a:pt x="99377" y="94742"/>
                  </a:lnTo>
                  <a:lnTo>
                    <a:pt x="98613" y="88655"/>
                  </a:lnTo>
                  <a:lnTo>
                    <a:pt x="94752" y="79780"/>
                  </a:lnTo>
                  <a:lnTo>
                    <a:pt x="93734" y="73693"/>
                  </a:lnTo>
                  <a:lnTo>
                    <a:pt x="93734" y="68216"/>
                  </a:lnTo>
                  <a:lnTo>
                    <a:pt x="97340" y="75215"/>
                  </a:lnTo>
                  <a:lnTo>
                    <a:pt x="104427" y="83736"/>
                  </a:lnTo>
                  <a:lnTo>
                    <a:pt x="106251" y="83736"/>
                  </a:lnTo>
                  <a:lnTo>
                    <a:pt x="109816" y="85612"/>
                  </a:lnTo>
                  <a:lnTo>
                    <a:pt x="113635" y="87134"/>
                  </a:lnTo>
                  <a:lnTo>
                    <a:pt x="115417" y="86830"/>
                  </a:lnTo>
                  <a:lnTo>
                    <a:pt x="114356" y="85308"/>
                  </a:lnTo>
                  <a:lnTo>
                    <a:pt x="113635" y="82519"/>
                  </a:lnTo>
                  <a:lnTo>
                    <a:pt x="111598" y="80997"/>
                  </a:lnTo>
                  <a:lnTo>
                    <a:pt x="109816" y="78258"/>
                  </a:lnTo>
                  <a:lnTo>
                    <a:pt x="111089" y="75215"/>
                  </a:lnTo>
                  <a:lnTo>
                    <a:pt x="109306" y="70955"/>
                  </a:lnTo>
                  <a:lnTo>
                    <a:pt x="106506" y="68825"/>
                  </a:lnTo>
                  <a:lnTo>
                    <a:pt x="109306" y="68520"/>
                  </a:lnTo>
                  <a:lnTo>
                    <a:pt x="108288" y="66694"/>
                  </a:lnTo>
                  <a:lnTo>
                    <a:pt x="99886" y="60050"/>
                  </a:lnTo>
                  <a:lnTo>
                    <a:pt x="95558" y="56956"/>
                  </a:lnTo>
                  <a:lnTo>
                    <a:pt x="92206" y="51174"/>
                  </a:lnTo>
                  <a:lnTo>
                    <a:pt x="89193" y="47218"/>
                  </a:lnTo>
                  <a:lnTo>
                    <a:pt x="89448" y="47218"/>
                  </a:lnTo>
                  <a:lnTo>
                    <a:pt x="89702" y="46914"/>
                  </a:lnTo>
                  <a:lnTo>
                    <a:pt x="90678" y="46001"/>
                  </a:lnTo>
                  <a:lnTo>
                    <a:pt x="91951" y="44784"/>
                  </a:lnTo>
                  <a:lnTo>
                    <a:pt x="93224" y="44480"/>
                  </a:lnTo>
                  <a:lnTo>
                    <a:pt x="93988" y="44175"/>
                  </a:lnTo>
                  <a:lnTo>
                    <a:pt x="95049" y="43567"/>
                  </a:lnTo>
                  <a:lnTo>
                    <a:pt x="97595" y="42045"/>
                  </a:lnTo>
                  <a:lnTo>
                    <a:pt x="98613" y="41437"/>
                  </a:lnTo>
                  <a:lnTo>
                    <a:pt x="99632" y="40524"/>
                  </a:lnTo>
                  <a:lnTo>
                    <a:pt x="100396" y="40219"/>
                  </a:lnTo>
                  <a:lnTo>
                    <a:pt x="100650" y="39915"/>
                  </a:lnTo>
                  <a:lnTo>
                    <a:pt x="120000" y="29822"/>
                  </a:lnTo>
                  <a:lnTo>
                    <a:pt x="120000" y="26779"/>
                  </a:lnTo>
                  <a:lnTo>
                    <a:pt x="88175" y="43871"/>
                  </a:lnTo>
                  <a:lnTo>
                    <a:pt x="85120" y="42349"/>
                  </a:lnTo>
                  <a:lnTo>
                    <a:pt x="85120" y="42349"/>
                  </a:lnTo>
                  <a:close/>
                </a:path>
              </a:pathLst>
            </a:custGeom>
            <a:gradFill>
              <a:gsLst>
                <a:gs pos="0">
                  <a:srgbClr val="993300"/>
                </a:gs>
                <a:gs pos="50000">
                  <a:srgbClr val="BB5F03"/>
                </a:gs>
                <a:gs pos="100000">
                  <a:srgbClr val="993300"/>
                </a:gs>
              </a:gsLst>
              <a:lin ang="13500000" scaled="0"/>
            </a:gra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" name="Shape 31"/>
            <p:cNvSpPr/>
            <p:nvPr/>
          </p:nvSpPr>
          <p:spPr>
            <a:xfrm>
              <a:off x="5016500" y="2952750"/>
              <a:ext cx="3432175" cy="307022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2666" y="52911"/>
                  </a:moveTo>
                  <a:lnTo>
                    <a:pt x="107960" y="63357"/>
                  </a:lnTo>
                  <a:lnTo>
                    <a:pt x="114314" y="72621"/>
                  </a:lnTo>
                  <a:lnTo>
                    <a:pt x="117993" y="77471"/>
                  </a:lnTo>
                  <a:lnTo>
                    <a:pt x="120000" y="80455"/>
                  </a:lnTo>
                  <a:lnTo>
                    <a:pt x="105285" y="60746"/>
                  </a:lnTo>
                  <a:lnTo>
                    <a:pt x="103669" y="57761"/>
                  </a:lnTo>
                  <a:lnTo>
                    <a:pt x="99321" y="77098"/>
                  </a:lnTo>
                  <a:lnTo>
                    <a:pt x="98653" y="92393"/>
                  </a:lnTo>
                  <a:lnTo>
                    <a:pt x="101328" y="118507"/>
                  </a:lnTo>
                  <a:lnTo>
                    <a:pt x="99656" y="120000"/>
                  </a:lnTo>
                  <a:lnTo>
                    <a:pt x="97315" y="95378"/>
                  </a:lnTo>
                  <a:lnTo>
                    <a:pt x="96312" y="80082"/>
                  </a:lnTo>
                  <a:lnTo>
                    <a:pt x="98318" y="67461"/>
                  </a:lnTo>
                  <a:lnTo>
                    <a:pt x="98653" y="54404"/>
                  </a:lnTo>
                  <a:lnTo>
                    <a:pt x="70673" y="62611"/>
                  </a:lnTo>
                  <a:lnTo>
                    <a:pt x="45982" y="70383"/>
                  </a:lnTo>
                  <a:lnTo>
                    <a:pt x="18002" y="81575"/>
                  </a:lnTo>
                  <a:lnTo>
                    <a:pt x="1003" y="88290"/>
                  </a:lnTo>
                  <a:lnTo>
                    <a:pt x="17333" y="79709"/>
                  </a:lnTo>
                  <a:lnTo>
                    <a:pt x="38012" y="71129"/>
                  </a:lnTo>
                  <a:lnTo>
                    <a:pt x="56962" y="64476"/>
                  </a:lnTo>
                  <a:lnTo>
                    <a:pt x="78643" y="57761"/>
                  </a:lnTo>
                  <a:lnTo>
                    <a:pt x="94305" y="50673"/>
                  </a:lnTo>
                  <a:lnTo>
                    <a:pt x="74296" y="38735"/>
                  </a:lnTo>
                  <a:lnTo>
                    <a:pt x="47988" y="32020"/>
                  </a:lnTo>
                  <a:lnTo>
                    <a:pt x="12652" y="10010"/>
                  </a:lnTo>
                  <a:lnTo>
                    <a:pt x="0" y="5160"/>
                  </a:lnTo>
                  <a:lnTo>
                    <a:pt x="18337" y="11129"/>
                  </a:lnTo>
                  <a:lnTo>
                    <a:pt x="39684" y="23813"/>
                  </a:lnTo>
                  <a:lnTo>
                    <a:pt x="52001" y="30528"/>
                  </a:lnTo>
                  <a:lnTo>
                    <a:pt x="75299" y="36870"/>
                  </a:lnTo>
                  <a:lnTo>
                    <a:pt x="91964" y="46196"/>
                  </a:lnTo>
                  <a:lnTo>
                    <a:pt x="79312" y="28663"/>
                  </a:lnTo>
                  <a:lnTo>
                    <a:pt x="71676" y="11875"/>
                  </a:lnTo>
                  <a:lnTo>
                    <a:pt x="64319" y="0"/>
                  </a:lnTo>
                  <a:lnTo>
                    <a:pt x="74630" y="13367"/>
                  </a:lnTo>
                  <a:lnTo>
                    <a:pt x="82991" y="30155"/>
                  </a:lnTo>
                  <a:lnTo>
                    <a:pt x="97315" y="49927"/>
                  </a:lnTo>
                  <a:lnTo>
                    <a:pt x="102666" y="52911"/>
                  </a:lnTo>
                  <a:lnTo>
                    <a:pt x="102666" y="52911"/>
                  </a:lnTo>
                  <a:close/>
                </a:path>
              </a:pathLst>
            </a:custGeom>
            <a:gradFill>
              <a:gsLst>
                <a:gs pos="0">
                  <a:srgbClr val="993300"/>
                </a:gs>
                <a:gs pos="100000">
                  <a:srgbClr val="B76A03"/>
                </a:gs>
              </a:gsLst>
              <a:lin ang="5400000" scaled="0"/>
            </a:gra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685800" y="1828800"/>
            <a:ext cx="7769225" cy="17335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rgbClr val="FEEC9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rgbClr val="FEEC9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rgbClr val="FEEC9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rgbClr val="FEEC9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rgbClr val="FEEC9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rgbClr val="FEEC9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rgbClr val="FEEC9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rgbClr val="FEEC9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rgbClr val="FEEC9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0424" cy="454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2425" cy="454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0424" cy="454024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4962"/>
            <a:ext cx="8226425" cy="452278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har char="●"/>
              <a:defRPr sz="32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har char="○"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har char="■"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har char="●"/>
              <a:defRPr sz="20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har char="○"/>
              <a:defRPr sz="20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har char="■"/>
              <a:defRPr sz="20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har char="●"/>
              <a:defRPr sz="20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har char="○"/>
              <a:defRPr sz="20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har char="■"/>
              <a:defRPr sz="20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B5F03"/>
            </a:gs>
            <a:gs pos="100000">
              <a:srgbClr val="993300"/>
            </a:gs>
          </a:gsLst>
          <a:lin ang="5400000" scaled="0"/>
        </a:gra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Shape 44"/>
          <p:cNvGrpSpPr/>
          <p:nvPr/>
        </p:nvGrpSpPr>
        <p:grpSpPr>
          <a:xfrm>
            <a:off x="0" y="0"/>
            <a:ext cx="9144000" cy="6934199"/>
            <a:chOff x="0" y="0"/>
            <a:chExt cx="9144000" cy="6934199"/>
          </a:xfrm>
        </p:grpSpPr>
        <p:sp>
          <p:nvSpPr>
            <p:cNvPr id="45" name="Shape 45"/>
            <p:cNvSpPr/>
            <p:nvPr/>
          </p:nvSpPr>
          <p:spPr>
            <a:xfrm>
              <a:off x="0" y="3505200"/>
              <a:ext cx="3992562" cy="312737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9773" y="108304"/>
                  </a:moveTo>
                  <a:lnTo>
                    <a:pt x="35499" y="101664"/>
                  </a:lnTo>
                  <a:lnTo>
                    <a:pt x="39793" y="99106"/>
                  </a:lnTo>
                  <a:lnTo>
                    <a:pt x="40652" y="85279"/>
                  </a:lnTo>
                  <a:lnTo>
                    <a:pt x="39793" y="74619"/>
                  </a:lnTo>
                  <a:lnTo>
                    <a:pt x="41797" y="71329"/>
                  </a:lnTo>
                  <a:lnTo>
                    <a:pt x="42990" y="77238"/>
                  </a:lnTo>
                  <a:lnTo>
                    <a:pt x="46711" y="83451"/>
                  </a:lnTo>
                  <a:lnTo>
                    <a:pt x="53248" y="92527"/>
                  </a:lnTo>
                  <a:lnTo>
                    <a:pt x="58735" y="98741"/>
                  </a:lnTo>
                  <a:lnTo>
                    <a:pt x="64556" y="99411"/>
                  </a:lnTo>
                  <a:lnTo>
                    <a:pt x="70186" y="103126"/>
                  </a:lnTo>
                  <a:lnTo>
                    <a:pt x="79395" y="101055"/>
                  </a:lnTo>
                  <a:lnTo>
                    <a:pt x="86791" y="102213"/>
                  </a:lnTo>
                  <a:lnTo>
                    <a:pt x="94234" y="99411"/>
                  </a:lnTo>
                  <a:lnTo>
                    <a:pt x="90322" y="92162"/>
                  </a:lnTo>
                  <a:lnTo>
                    <a:pt x="91610" y="84365"/>
                  </a:lnTo>
                  <a:lnTo>
                    <a:pt x="89415" y="78274"/>
                  </a:lnTo>
                  <a:lnTo>
                    <a:pt x="88986" y="68771"/>
                  </a:lnTo>
                  <a:lnTo>
                    <a:pt x="85073" y="58903"/>
                  </a:lnTo>
                  <a:lnTo>
                    <a:pt x="72858" y="54274"/>
                  </a:lnTo>
                  <a:lnTo>
                    <a:pt x="61502" y="53177"/>
                  </a:lnTo>
                  <a:lnTo>
                    <a:pt x="66465" y="47573"/>
                  </a:lnTo>
                  <a:lnTo>
                    <a:pt x="73908" y="45380"/>
                  </a:lnTo>
                  <a:lnTo>
                    <a:pt x="77296" y="44954"/>
                  </a:lnTo>
                  <a:lnTo>
                    <a:pt x="83642" y="44588"/>
                  </a:lnTo>
                  <a:lnTo>
                    <a:pt x="92230" y="43857"/>
                  </a:lnTo>
                  <a:lnTo>
                    <a:pt x="100532" y="37644"/>
                  </a:lnTo>
                  <a:lnTo>
                    <a:pt x="106258" y="31431"/>
                  </a:lnTo>
                  <a:lnTo>
                    <a:pt x="113415" y="26680"/>
                  </a:lnTo>
                  <a:lnTo>
                    <a:pt x="120000" y="20527"/>
                  </a:lnTo>
                  <a:lnTo>
                    <a:pt x="115467" y="20893"/>
                  </a:lnTo>
                  <a:lnTo>
                    <a:pt x="104540" y="20893"/>
                  </a:lnTo>
                  <a:lnTo>
                    <a:pt x="99101" y="20162"/>
                  </a:lnTo>
                  <a:lnTo>
                    <a:pt x="97956" y="18335"/>
                  </a:lnTo>
                  <a:lnTo>
                    <a:pt x="93089" y="18335"/>
                  </a:lnTo>
                  <a:lnTo>
                    <a:pt x="85646" y="15776"/>
                  </a:lnTo>
                  <a:lnTo>
                    <a:pt x="78489" y="17604"/>
                  </a:lnTo>
                  <a:lnTo>
                    <a:pt x="69041" y="22659"/>
                  </a:lnTo>
                  <a:lnTo>
                    <a:pt x="61884" y="24852"/>
                  </a:lnTo>
                  <a:lnTo>
                    <a:pt x="55013" y="25218"/>
                  </a:lnTo>
                  <a:lnTo>
                    <a:pt x="62409" y="20527"/>
                  </a:lnTo>
                  <a:lnTo>
                    <a:pt x="69900" y="12060"/>
                  </a:lnTo>
                  <a:lnTo>
                    <a:pt x="69328" y="10233"/>
                  </a:lnTo>
                  <a:lnTo>
                    <a:pt x="69900" y="6213"/>
                  </a:lnTo>
                  <a:lnTo>
                    <a:pt x="70473" y="2192"/>
                  </a:lnTo>
                  <a:lnTo>
                    <a:pt x="69328" y="0"/>
                  </a:lnTo>
                  <a:lnTo>
                    <a:pt x="67610" y="1461"/>
                  </a:lnTo>
                  <a:lnTo>
                    <a:pt x="64699" y="2558"/>
                  </a:lnTo>
                  <a:lnTo>
                    <a:pt x="56731" y="6213"/>
                  </a:lnTo>
                  <a:lnTo>
                    <a:pt x="52389" y="8771"/>
                  </a:lnTo>
                  <a:lnTo>
                    <a:pt x="48954" y="8771"/>
                  </a:lnTo>
                  <a:lnTo>
                    <a:pt x="47284" y="10233"/>
                  </a:lnTo>
                  <a:lnTo>
                    <a:pt x="42417" y="20162"/>
                  </a:lnTo>
                  <a:lnTo>
                    <a:pt x="40652" y="24852"/>
                  </a:lnTo>
                  <a:lnTo>
                    <a:pt x="34640" y="29238"/>
                  </a:lnTo>
                  <a:lnTo>
                    <a:pt x="30966" y="32893"/>
                  </a:lnTo>
                  <a:lnTo>
                    <a:pt x="30679" y="32893"/>
                  </a:lnTo>
                  <a:lnTo>
                    <a:pt x="30393" y="32527"/>
                  </a:lnTo>
                  <a:lnTo>
                    <a:pt x="28628" y="31431"/>
                  </a:lnTo>
                  <a:lnTo>
                    <a:pt x="26910" y="29969"/>
                  </a:lnTo>
                  <a:lnTo>
                    <a:pt x="26337" y="29604"/>
                  </a:lnTo>
                  <a:lnTo>
                    <a:pt x="25765" y="28873"/>
                  </a:lnTo>
                  <a:lnTo>
                    <a:pt x="25192" y="28142"/>
                  </a:lnTo>
                  <a:lnTo>
                    <a:pt x="24047" y="27045"/>
                  </a:lnTo>
                  <a:lnTo>
                    <a:pt x="22616" y="25949"/>
                  </a:lnTo>
                  <a:lnTo>
                    <a:pt x="21184" y="24852"/>
                  </a:lnTo>
                  <a:lnTo>
                    <a:pt x="19801" y="23756"/>
                  </a:lnTo>
                  <a:lnTo>
                    <a:pt x="18369" y="22659"/>
                  </a:lnTo>
                  <a:lnTo>
                    <a:pt x="17463" y="22294"/>
                  </a:lnTo>
                  <a:lnTo>
                    <a:pt x="17176" y="21928"/>
                  </a:lnTo>
                  <a:lnTo>
                    <a:pt x="9161" y="14253"/>
                  </a:lnTo>
                  <a:lnTo>
                    <a:pt x="10019" y="18700"/>
                  </a:lnTo>
                  <a:lnTo>
                    <a:pt x="27196" y="34355"/>
                  </a:lnTo>
                  <a:lnTo>
                    <a:pt x="26624" y="37644"/>
                  </a:lnTo>
                  <a:lnTo>
                    <a:pt x="21184" y="44588"/>
                  </a:lnTo>
                  <a:lnTo>
                    <a:pt x="15459" y="47939"/>
                  </a:lnTo>
                  <a:lnTo>
                    <a:pt x="15172" y="47939"/>
                  </a:lnTo>
                  <a:lnTo>
                    <a:pt x="12310" y="49401"/>
                  </a:lnTo>
                  <a:lnTo>
                    <a:pt x="6059" y="51959"/>
                  </a:lnTo>
                  <a:lnTo>
                    <a:pt x="0" y="54883"/>
                  </a:lnTo>
                  <a:lnTo>
                    <a:pt x="0" y="70964"/>
                  </a:lnTo>
                  <a:lnTo>
                    <a:pt x="3721" y="69868"/>
                  </a:lnTo>
                  <a:lnTo>
                    <a:pt x="17749" y="61827"/>
                  </a:lnTo>
                  <a:lnTo>
                    <a:pt x="16031" y="68040"/>
                  </a:lnTo>
                  <a:lnTo>
                    <a:pt x="10592" y="76873"/>
                  </a:lnTo>
                  <a:lnTo>
                    <a:pt x="6918" y="88507"/>
                  </a:lnTo>
                  <a:lnTo>
                    <a:pt x="6632" y="88873"/>
                  </a:lnTo>
                  <a:lnTo>
                    <a:pt x="6345" y="89238"/>
                  </a:lnTo>
                  <a:lnTo>
                    <a:pt x="4866" y="91065"/>
                  </a:lnTo>
                  <a:lnTo>
                    <a:pt x="4294" y="91796"/>
                  </a:lnTo>
                  <a:lnTo>
                    <a:pt x="4007" y="92527"/>
                  </a:lnTo>
                  <a:lnTo>
                    <a:pt x="4007" y="93258"/>
                  </a:lnTo>
                  <a:lnTo>
                    <a:pt x="4580" y="93624"/>
                  </a:lnTo>
                  <a:lnTo>
                    <a:pt x="5439" y="94355"/>
                  </a:lnTo>
                  <a:lnTo>
                    <a:pt x="6059" y="95451"/>
                  </a:lnTo>
                  <a:lnTo>
                    <a:pt x="6632" y="97279"/>
                  </a:lnTo>
                  <a:lnTo>
                    <a:pt x="6918" y="99472"/>
                  </a:lnTo>
                  <a:lnTo>
                    <a:pt x="7157" y="101299"/>
                  </a:lnTo>
                  <a:lnTo>
                    <a:pt x="7443" y="103126"/>
                  </a:lnTo>
                  <a:lnTo>
                    <a:pt x="7729" y="104588"/>
                  </a:lnTo>
                  <a:lnTo>
                    <a:pt x="7729" y="104954"/>
                  </a:lnTo>
                  <a:lnTo>
                    <a:pt x="10306" y="109401"/>
                  </a:lnTo>
                  <a:lnTo>
                    <a:pt x="10306" y="109766"/>
                  </a:lnTo>
                  <a:lnTo>
                    <a:pt x="10592" y="110497"/>
                  </a:lnTo>
                  <a:lnTo>
                    <a:pt x="10878" y="112690"/>
                  </a:lnTo>
                  <a:lnTo>
                    <a:pt x="11165" y="114883"/>
                  </a:lnTo>
                  <a:lnTo>
                    <a:pt x="11451" y="115979"/>
                  </a:lnTo>
                  <a:lnTo>
                    <a:pt x="11451" y="116710"/>
                  </a:lnTo>
                  <a:lnTo>
                    <a:pt x="11737" y="117076"/>
                  </a:lnTo>
                  <a:lnTo>
                    <a:pt x="12023" y="117807"/>
                  </a:lnTo>
                  <a:lnTo>
                    <a:pt x="12310" y="120000"/>
                  </a:lnTo>
                  <a:lnTo>
                    <a:pt x="20898" y="120000"/>
                  </a:lnTo>
                  <a:lnTo>
                    <a:pt x="22043" y="117076"/>
                  </a:lnTo>
                  <a:lnTo>
                    <a:pt x="29773" y="108304"/>
                  </a:lnTo>
                  <a:lnTo>
                    <a:pt x="29773" y="108304"/>
                  </a:lnTo>
                  <a:close/>
                </a:path>
              </a:pathLst>
            </a:custGeom>
            <a:gradFill>
              <a:gsLst>
                <a:gs pos="0">
                  <a:srgbClr val="993300"/>
                </a:gs>
                <a:gs pos="50000">
                  <a:srgbClr val="BB5F03"/>
                </a:gs>
                <a:gs pos="100000">
                  <a:srgbClr val="993300"/>
                </a:gs>
              </a:gsLst>
              <a:lin ang="13500000" scaled="0"/>
            </a:gra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6" name="Shape 46"/>
            <p:cNvSpPr/>
            <p:nvPr/>
          </p:nvSpPr>
          <p:spPr>
            <a:xfrm>
              <a:off x="0" y="3962400"/>
              <a:ext cx="3352799" cy="254634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2783" y="73797"/>
                  </a:moveTo>
                  <a:lnTo>
                    <a:pt x="30748" y="48325"/>
                  </a:lnTo>
                  <a:lnTo>
                    <a:pt x="37870" y="27948"/>
                  </a:lnTo>
                  <a:lnTo>
                    <a:pt x="52397" y="41533"/>
                  </a:lnTo>
                  <a:lnTo>
                    <a:pt x="68619" y="61485"/>
                  </a:lnTo>
                  <a:lnTo>
                    <a:pt x="83824" y="78466"/>
                  </a:lnTo>
                  <a:lnTo>
                    <a:pt x="101742" y="96226"/>
                  </a:lnTo>
                  <a:lnTo>
                    <a:pt x="106434" y="100047"/>
                  </a:lnTo>
                  <a:lnTo>
                    <a:pt x="103777" y="95801"/>
                  </a:lnTo>
                  <a:lnTo>
                    <a:pt x="79755" y="70825"/>
                  </a:lnTo>
                  <a:lnTo>
                    <a:pt x="61497" y="48325"/>
                  </a:lnTo>
                  <a:lnTo>
                    <a:pt x="40866" y="23278"/>
                  </a:lnTo>
                  <a:lnTo>
                    <a:pt x="56467" y="22004"/>
                  </a:lnTo>
                  <a:lnTo>
                    <a:pt x="72689" y="22429"/>
                  </a:lnTo>
                  <a:lnTo>
                    <a:pt x="91229" y="19033"/>
                  </a:lnTo>
                  <a:lnTo>
                    <a:pt x="120000" y="13938"/>
                  </a:lnTo>
                  <a:lnTo>
                    <a:pt x="117286" y="12240"/>
                  </a:lnTo>
                  <a:lnTo>
                    <a:pt x="87216" y="18183"/>
                  </a:lnTo>
                  <a:lnTo>
                    <a:pt x="68280" y="19457"/>
                  </a:lnTo>
                  <a:lnTo>
                    <a:pt x="42901" y="18183"/>
                  </a:lnTo>
                  <a:lnTo>
                    <a:pt x="46292" y="16061"/>
                  </a:lnTo>
                  <a:lnTo>
                    <a:pt x="64550" y="0"/>
                  </a:lnTo>
                  <a:lnTo>
                    <a:pt x="61497" y="2122"/>
                  </a:lnTo>
                  <a:lnTo>
                    <a:pt x="57089" y="5943"/>
                  </a:lnTo>
                  <a:lnTo>
                    <a:pt x="48327" y="13514"/>
                  </a:lnTo>
                  <a:lnTo>
                    <a:pt x="37870" y="19882"/>
                  </a:lnTo>
                  <a:lnTo>
                    <a:pt x="35836" y="25400"/>
                  </a:lnTo>
                  <a:lnTo>
                    <a:pt x="17239" y="41533"/>
                  </a:lnTo>
                  <a:lnTo>
                    <a:pt x="0" y="51297"/>
                  </a:lnTo>
                  <a:lnTo>
                    <a:pt x="0" y="51721"/>
                  </a:lnTo>
                  <a:lnTo>
                    <a:pt x="0" y="54268"/>
                  </a:lnTo>
                  <a:lnTo>
                    <a:pt x="16900" y="44929"/>
                  </a:lnTo>
                  <a:lnTo>
                    <a:pt x="33462" y="30495"/>
                  </a:lnTo>
                  <a:lnTo>
                    <a:pt x="28714" y="47476"/>
                  </a:lnTo>
                  <a:lnTo>
                    <a:pt x="29731" y="70400"/>
                  </a:lnTo>
                  <a:lnTo>
                    <a:pt x="26000" y="82641"/>
                  </a:lnTo>
                  <a:lnTo>
                    <a:pt x="18596" y="104716"/>
                  </a:lnTo>
                  <a:lnTo>
                    <a:pt x="18257" y="120000"/>
                  </a:lnTo>
                  <a:lnTo>
                    <a:pt x="18596" y="120000"/>
                  </a:lnTo>
                  <a:lnTo>
                    <a:pt x="19613" y="109811"/>
                  </a:lnTo>
                  <a:lnTo>
                    <a:pt x="32783" y="73797"/>
                  </a:lnTo>
                  <a:lnTo>
                    <a:pt x="32783" y="73797"/>
                  </a:lnTo>
                  <a:close/>
                </a:path>
              </a:pathLst>
            </a:custGeom>
            <a:gradFill>
              <a:gsLst>
                <a:gs pos="0">
                  <a:srgbClr val="993300"/>
                </a:gs>
                <a:gs pos="100000">
                  <a:srgbClr val="B76A03"/>
                </a:gs>
              </a:gsLst>
              <a:lin ang="5400000" scaled="0"/>
            </a:gra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7" name="Shape 47"/>
            <p:cNvSpPr/>
            <p:nvPr/>
          </p:nvSpPr>
          <p:spPr>
            <a:xfrm>
              <a:off x="3321050" y="5132387"/>
              <a:ext cx="5822949" cy="149701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3914" y="38176"/>
                  </a:moveTo>
                  <a:lnTo>
                    <a:pt x="109203" y="36648"/>
                  </a:lnTo>
                  <a:lnTo>
                    <a:pt x="108615" y="33594"/>
                  </a:lnTo>
                  <a:lnTo>
                    <a:pt x="104492" y="32831"/>
                  </a:lnTo>
                  <a:lnTo>
                    <a:pt x="98767" y="27486"/>
                  </a:lnTo>
                  <a:lnTo>
                    <a:pt x="92126" y="29777"/>
                  </a:lnTo>
                  <a:lnTo>
                    <a:pt x="82868" y="36648"/>
                  </a:lnTo>
                  <a:lnTo>
                    <a:pt x="76226" y="38939"/>
                  </a:lnTo>
                  <a:lnTo>
                    <a:pt x="70305" y="39703"/>
                  </a:lnTo>
                  <a:lnTo>
                    <a:pt x="77600" y="32831"/>
                  </a:lnTo>
                  <a:lnTo>
                    <a:pt x="85845" y="19851"/>
                  </a:lnTo>
                  <a:lnTo>
                    <a:pt x="85845" y="16797"/>
                  </a:lnTo>
                  <a:lnTo>
                    <a:pt x="87219" y="9925"/>
                  </a:lnTo>
                  <a:lnTo>
                    <a:pt x="88560" y="3054"/>
                  </a:lnTo>
                  <a:lnTo>
                    <a:pt x="88167" y="0"/>
                  </a:lnTo>
                  <a:lnTo>
                    <a:pt x="86434" y="1527"/>
                  </a:lnTo>
                  <a:lnTo>
                    <a:pt x="83653" y="3817"/>
                  </a:lnTo>
                  <a:lnTo>
                    <a:pt x="82279" y="6871"/>
                  </a:lnTo>
                  <a:lnTo>
                    <a:pt x="79334" y="10689"/>
                  </a:lnTo>
                  <a:lnTo>
                    <a:pt x="76030" y="8398"/>
                  </a:lnTo>
                  <a:lnTo>
                    <a:pt x="71679" y="11452"/>
                  </a:lnTo>
                  <a:lnTo>
                    <a:pt x="68735" y="11452"/>
                  </a:lnTo>
                  <a:lnTo>
                    <a:pt x="66968" y="13743"/>
                  </a:lnTo>
                  <a:lnTo>
                    <a:pt x="60687" y="29013"/>
                  </a:lnTo>
                  <a:lnTo>
                    <a:pt x="57938" y="36648"/>
                  </a:lnTo>
                  <a:lnTo>
                    <a:pt x="52050" y="42884"/>
                  </a:lnTo>
                  <a:lnTo>
                    <a:pt x="47928" y="48229"/>
                  </a:lnTo>
                  <a:lnTo>
                    <a:pt x="47731" y="48229"/>
                  </a:lnTo>
                  <a:lnTo>
                    <a:pt x="47535" y="47465"/>
                  </a:lnTo>
                  <a:lnTo>
                    <a:pt x="46357" y="45938"/>
                  </a:lnTo>
                  <a:lnTo>
                    <a:pt x="45179" y="43647"/>
                  </a:lnTo>
                  <a:lnTo>
                    <a:pt x="44591" y="42120"/>
                  </a:lnTo>
                  <a:lnTo>
                    <a:pt x="44394" y="41230"/>
                  </a:lnTo>
                  <a:lnTo>
                    <a:pt x="43969" y="39703"/>
                  </a:lnTo>
                  <a:lnTo>
                    <a:pt x="43184" y="38176"/>
                  </a:lnTo>
                  <a:lnTo>
                    <a:pt x="42202" y="36648"/>
                  </a:lnTo>
                  <a:lnTo>
                    <a:pt x="41221" y="34358"/>
                  </a:lnTo>
                  <a:lnTo>
                    <a:pt x="40239" y="32067"/>
                  </a:lnTo>
                  <a:lnTo>
                    <a:pt x="38833" y="28886"/>
                  </a:lnTo>
                  <a:lnTo>
                    <a:pt x="36608" y="28886"/>
                  </a:lnTo>
                  <a:lnTo>
                    <a:pt x="44394" y="50519"/>
                  </a:lnTo>
                  <a:lnTo>
                    <a:pt x="43184" y="55737"/>
                  </a:lnTo>
                  <a:lnTo>
                    <a:pt x="37131" y="66426"/>
                  </a:lnTo>
                  <a:lnTo>
                    <a:pt x="31406" y="71007"/>
                  </a:lnTo>
                  <a:lnTo>
                    <a:pt x="22377" y="76352"/>
                  </a:lnTo>
                  <a:lnTo>
                    <a:pt x="15507" y="80169"/>
                  </a:lnTo>
                  <a:lnTo>
                    <a:pt x="12758" y="87041"/>
                  </a:lnTo>
                  <a:lnTo>
                    <a:pt x="4318" y="99384"/>
                  </a:lnTo>
                  <a:lnTo>
                    <a:pt x="0" y="105493"/>
                  </a:lnTo>
                  <a:lnTo>
                    <a:pt x="7655" y="107783"/>
                  </a:lnTo>
                  <a:lnTo>
                    <a:pt x="16292" y="105493"/>
                  </a:lnTo>
                  <a:lnTo>
                    <a:pt x="30261" y="94040"/>
                  </a:lnTo>
                  <a:lnTo>
                    <a:pt x="27480" y="103966"/>
                  </a:lnTo>
                  <a:lnTo>
                    <a:pt x="20839" y="117709"/>
                  </a:lnTo>
                  <a:lnTo>
                    <a:pt x="20054" y="120000"/>
                  </a:lnTo>
                  <a:lnTo>
                    <a:pt x="45965" y="120000"/>
                  </a:lnTo>
                  <a:lnTo>
                    <a:pt x="46161" y="117709"/>
                  </a:lnTo>
                  <a:lnTo>
                    <a:pt x="47339" y="120000"/>
                  </a:lnTo>
                  <a:lnTo>
                    <a:pt x="95659" y="120000"/>
                  </a:lnTo>
                  <a:lnTo>
                    <a:pt x="94482" y="109310"/>
                  </a:lnTo>
                  <a:lnTo>
                    <a:pt x="88756" y="98621"/>
                  </a:lnTo>
                  <a:lnTo>
                    <a:pt x="84471" y="90095"/>
                  </a:lnTo>
                  <a:lnTo>
                    <a:pt x="76423" y="80933"/>
                  </a:lnTo>
                  <a:lnTo>
                    <a:pt x="75212" y="77115"/>
                  </a:lnTo>
                  <a:lnTo>
                    <a:pt x="82082" y="74061"/>
                  </a:lnTo>
                  <a:lnTo>
                    <a:pt x="85256" y="74825"/>
                  </a:lnTo>
                  <a:lnTo>
                    <a:pt x="90719" y="74825"/>
                  </a:lnTo>
                  <a:lnTo>
                    <a:pt x="98178" y="74061"/>
                  </a:lnTo>
                  <a:lnTo>
                    <a:pt x="106619" y="65662"/>
                  </a:lnTo>
                  <a:lnTo>
                    <a:pt x="112933" y="55737"/>
                  </a:lnTo>
                  <a:lnTo>
                    <a:pt x="119999" y="49756"/>
                  </a:lnTo>
                  <a:lnTo>
                    <a:pt x="119999" y="39703"/>
                  </a:lnTo>
                  <a:lnTo>
                    <a:pt x="113914" y="38176"/>
                  </a:lnTo>
                  <a:lnTo>
                    <a:pt x="113914" y="38176"/>
                  </a:lnTo>
                  <a:close/>
                </a:path>
              </a:pathLst>
            </a:custGeom>
            <a:gradFill>
              <a:gsLst>
                <a:gs pos="0">
                  <a:srgbClr val="993300"/>
                </a:gs>
                <a:gs pos="100000">
                  <a:srgbClr val="BB5F03"/>
                </a:gs>
              </a:gsLst>
              <a:lin ang="5400000" scaled="0"/>
            </a:gra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8" name="Shape 48"/>
            <p:cNvSpPr/>
            <p:nvPr/>
          </p:nvSpPr>
          <p:spPr>
            <a:xfrm>
              <a:off x="0" y="831850"/>
              <a:ext cx="1544636" cy="189706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0000" y="119395"/>
                  </a:moveTo>
                  <a:lnTo>
                    <a:pt x="60681" y="120000"/>
                  </a:lnTo>
                  <a:lnTo>
                    <a:pt x="71826" y="115771"/>
                  </a:lnTo>
                  <a:lnTo>
                    <a:pt x="100681" y="109228"/>
                  </a:lnTo>
                  <a:lnTo>
                    <a:pt x="115541" y="106208"/>
                  </a:lnTo>
                  <a:lnTo>
                    <a:pt x="93993" y="99563"/>
                  </a:lnTo>
                  <a:lnTo>
                    <a:pt x="68854" y="95939"/>
                  </a:lnTo>
                  <a:lnTo>
                    <a:pt x="24396" y="97751"/>
                  </a:lnTo>
                  <a:lnTo>
                    <a:pt x="37027" y="89899"/>
                  </a:lnTo>
                  <a:lnTo>
                    <a:pt x="61424" y="80838"/>
                  </a:lnTo>
                  <a:lnTo>
                    <a:pt x="85944" y="67550"/>
                  </a:lnTo>
                  <a:lnTo>
                    <a:pt x="86687" y="67550"/>
                  </a:lnTo>
                  <a:lnTo>
                    <a:pt x="88173" y="66946"/>
                  </a:lnTo>
                  <a:lnTo>
                    <a:pt x="93250" y="65134"/>
                  </a:lnTo>
                  <a:lnTo>
                    <a:pt x="96222" y="64530"/>
                  </a:lnTo>
                  <a:lnTo>
                    <a:pt x="97708" y="63322"/>
                  </a:lnTo>
                  <a:lnTo>
                    <a:pt x="98452" y="62114"/>
                  </a:lnTo>
                  <a:lnTo>
                    <a:pt x="97708" y="61510"/>
                  </a:lnTo>
                  <a:lnTo>
                    <a:pt x="96965" y="60302"/>
                  </a:lnTo>
                  <a:lnTo>
                    <a:pt x="96965" y="57885"/>
                  </a:lnTo>
                  <a:lnTo>
                    <a:pt x="98452" y="54865"/>
                  </a:lnTo>
                  <a:lnTo>
                    <a:pt x="99938" y="51845"/>
                  </a:lnTo>
                  <a:lnTo>
                    <a:pt x="102167" y="48825"/>
                  </a:lnTo>
                  <a:lnTo>
                    <a:pt x="103653" y="45805"/>
                  </a:lnTo>
                  <a:lnTo>
                    <a:pt x="104396" y="43993"/>
                  </a:lnTo>
                  <a:lnTo>
                    <a:pt x="105139" y="43389"/>
                  </a:lnTo>
                  <a:lnTo>
                    <a:pt x="105139" y="34932"/>
                  </a:lnTo>
                  <a:lnTo>
                    <a:pt x="105139" y="34328"/>
                  </a:lnTo>
                  <a:lnTo>
                    <a:pt x="105882" y="33724"/>
                  </a:lnTo>
                  <a:lnTo>
                    <a:pt x="108111" y="30704"/>
                  </a:lnTo>
                  <a:lnTo>
                    <a:pt x="109597" y="27080"/>
                  </a:lnTo>
                  <a:lnTo>
                    <a:pt x="111083" y="24060"/>
                  </a:lnTo>
                  <a:lnTo>
                    <a:pt x="111826" y="22852"/>
                  </a:lnTo>
                  <a:lnTo>
                    <a:pt x="112569" y="21644"/>
                  </a:lnTo>
                  <a:lnTo>
                    <a:pt x="114798" y="17416"/>
                  </a:lnTo>
                  <a:lnTo>
                    <a:pt x="117027" y="13791"/>
                  </a:lnTo>
                  <a:lnTo>
                    <a:pt x="117770" y="12583"/>
                  </a:lnTo>
                  <a:lnTo>
                    <a:pt x="117770" y="11979"/>
                  </a:lnTo>
                  <a:lnTo>
                    <a:pt x="120000" y="0"/>
                  </a:lnTo>
                  <a:lnTo>
                    <a:pt x="117027" y="4731"/>
                  </a:lnTo>
                  <a:lnTo>
                    <a:pt x="96965" y="11375"/>
                  </a:lnTo>
                  <a:lnTo>
                    <a:pt x="87430" y="16208"/>
                  </a:lnTo>
                  <a:lnTo>
                    <a:pt x="56965" y="23456"/>
                  </a:lnTo>
                  <a:lnTo>
                    <a:pt x="34798" y="28892"/>
                  </a:lnTo>
                  <a:lnTo>
                    <a:pt x="21424" y="29496"/>
                  </a:lnTo>
                  <a:lnTo>
                    <a:pt x="1486" y="48825"/>
                  </a:lnTo>
                  <a:lnTo>
                    <a:pt x="0" y="51241"/>
                  </a:lnTo>
                  <a:lnTo>
                    <a:pt x="0" y="119395"/>
                  </a:lnTo>
                  <a:lnTo>
                    <a:pt x="11888" y="118791"/>
                  </a:lnTo>
                  <a:lnTo>
                    <a:pt x="40000" y="119395"/>
                  </a:lnTo>
                  <a:lnTo>
                    <a:pt x="40000" y="119395"/>
                  </a:lnTo>
                  <a:close/>
                </a:path>
              </a:pathLst>
            </a:custGeom>
            <a:gradFill>
              <a:gsLst>
                <a:gs pos="0">
                  <a:srgbClr val="993300"/>
                </a:gs>
                <a:gs pos="100000">
                  <a:srgbClr val="BB5F03"/>
                </a:gs>
              </a:gsLst>
              <a:lin ang="5400000" scaled="0"/>
            </a:gra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9" name="Shape 49"/>
            <p:cNvSpPr/>
            <p:nvPr/>
          </p:nvSpPr>
          <p:spPr>
            <a:xfrm>
              <a:off x="5060950" y="1586"/>
              <a:ext cx="4079874" cy="359727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5299" y="24518"/>
                  </a:moveTo>
                  <a:lnTo>
                    <a:pt x="40108" y="32409"/>
                  </a:lnTo>
                  <a:lnTo>
                    <a:pt x="43750" y="38128"/>
                  </a:lnTo>
                  <a:lnTo>
                    <a:pt x="50754" y="45172"/>
                  </a:lnTo>
                  <a:lnTo>
                    <a:pt x="51595" y="48031"/>
                  </a:lnTo>
                  <a:lnTo>
                    <a:pt x="44871" y="48349"/>
                  </a:lnTo>
                  <a:lnTo>
                    <a:pt x="41789" y="47714"/>
                  </a:lnTo>
                  <a:lnTo>
                    <a:pt x="36700" y="46760"/>
                  </a:lnTo>
                  <a:lnTo>
                    <a:pt x="29743" y="45489"/>
                  </a:lnTo>
                  <a:lnTo>
                    <a:pt x="21011" y="49302"/>
                  </a:lnTo>
                  <a:lnTo>
                    <a:pt x="14287" y="54068"/>
                  </a:lnTo>
                  <a:lnTo>
                    <a:pt x="7003" y="56928"/>
                  </a:lnTo>
                  <a:lnTo>
                    <a:pt x="0" y="61059"/>
                  </a:lnTo>
                  <a:lnTo>
                    <a:pt x="3642" y="61694"/>
                  </a:lnTo>
                  <a:lnTo>
                    <a:pt x="12326" y="64607"/>
                  </a:lnTo>
                  <a:lnTo>
                    <a:pt x="16856" y="66513"/>
                  </a:lnTo>
                  <a:lnTo>
                    <a:pt x="17136" y="68737"/>
                  </a:lnTo>
                  <a:lnTo>
                    <a:pt x="20731" y="69691"/>
                  </a:lnTo>
                  <a:lnTo>
                    <a:pt x="26054" y="74139"/>
                  </a:lnTo>
                  <a:lnTo>
                    <a:pt x="32544" y="74139"/>
                  </a:lnTo>
                  <a:lnTo>
                    <a:pt x="41789" y="71279"/>
                  </a:lnTo>
                  <a:lnTo>
                    <a:pt x="47906" y="71279"/>
                  </a:lnTo>
                  <a:lnTo>
                    <a:pt x="53556" y="71915"/>
                  </a:lnTo>
                  <a:lnTo>
                    <a:pt x="46272" y="74774"/>
                  </a:lnTo>
                  <a:lnTo>
                    <a:pt x="37540" y="81447"/>
                  </a:lnTo>
                  <a:lnTo>
                    <a:pt x="37540" y="83353"/>
                  </a:lnTo>
                  <a:lnTo>
                    <a:pt x="35579" y="87113"/>
                  </a:lnTo>
                  <a:lnTo>
                    <a:pt x="33898" y="90979"/>
                  </a:lnTo>
                  <a:lnTo>
                    <a:pt x="34178" y="92886"/>
                  </a:lnTo>
                  <a:lnTo>
                    <a:pt x="35859" y="92250"/>
                  </a:lnTo>
                  <a:lnTo>
                    <a:pt x="38708" y="91615"/>
                  </a:lnTo>
                  <a:lnTo>
                    <a:pt x="40389" y="89655"/>
                  </a:lnTo>
                  <a:lnTo>
                    <a:pt x="43190" y="88067"/>
                  </a:lnTo>
                  <a:lnTo>
                    <a:pt x="46272" y="89973"/>
                  </a:lnTo>
                  <a:lnTo>
                    <a:pt x="50754" y="88702"/>
                  </a:lnTo>
                  <a:lnTo>
                    <a:pt x="52996" y="86160"/>
                  </a:lnTo>
                  <a:lnTo>
                    <a:pt x="53556" y="89338"/>
                  </a:lnTo>
                  <a:lnTo>
                    <a:pt x="55237" y="88384"/>
                  </a:lnTo>
                  <a:lnTo>
                    <a:pt x="62241" y="80176"/>
                  </a:lnTo>
                  <a:lnTo>
                    <a:pt x="65322" y="76045"/>
                  </a:lnTo>
                  <a:lnTo>
                    <a:pt x="71252" y="73186"/>
                  </a:lnTo>
                  <a:lnTo>
                    <a:pt x="75408" y="70644"/>
                  </a:lnTo>
                  <a:lnTo>
                    <a:pt x="75968" y="71279"/>
                  </a:lnTo>
                  <a:lnTo>
                    <a:pt x="76809" y="72550"/>
                  </a:lnTo>
                  <a:lnTo>
                    <a:pt x="77929" y="74139"/>
                  </a:lnTo>
                  <a:lnTo>
                    <a:pt x="78490" y="75728"/>
                  </a:lnTo>
                  <a:lnTo>
                    <a:pt x="78770" y="76681"/>
                  </a:lnTo>
                  <a:lnTo>
                    <a:pt x="79330" y="77634"/>
                  </a:lnTo>
                  <a:lnTo>
                    <a:pt x="80731" y="80494"/>
                  </a:lnTo>
                  <a:lnTo>
                    <a:pt x="81571" y="82082"/>
                  </a:lnTo>
                  <a:lnTo>
                    <a:pt x="82459" y="83353"/>
                  </a:lnTo>
                  <a:lnTo>
                    <a:pt x="82739" y="83989"/>
                  </a:lnTo>
                  <a:lnTo>
                    <a:pt x="83019" y="84307"/>
                  </a:lnTo>
                  <a:lnTo>
                    <a:pt x="99175" y="119046"/>
                  </a:lnTo>
                  <a:lnTo>
                    <a:pt x="103424" y="120000"/>
                  </a:lnTo>
                  <a:lnTo>
                    <a:pt x="79050" y="70008"/>
                  </a:lnTo>
                  <a:lnTo>
                    <a:pt x="80451" y="66831"/>
                  </a:lnTo>
                  <a:lnTo>
                    <a:pt x="86894" y="61694"/>
                  </a:lnTo>
                  <a:lnTo>
                    <a:pt x="92824" y="59788"/>
                  </a:lnTo>
                  <a:lnTo>
                    <a:pt x="101463" y="58199"/>
                  </a:lnTo>
                  <a:lnTo>
                    <a:pt x="108233" y="56928"/>
                  </a:lnTo>
                  <a:lnTo>
                    <a:pt x="111595" y="53433"/>
                  </a:lnTo>
                  <a:lnTo>
                    <a:pt x="120000" y="47396"/>
                  </a:lnTo>
                  <a:lnTo>
                    <a:pt x="120000" y="42630"/>
                  </a:lnTo>
                  <a:lnTo>
                    <a:pt x="117478" y="41676"/>
                  </a:lnTo>
                  <a:lnTo>
                    <a:pt x="109354" y="41359"/>
                  </a:lnTo>
                  <a:lnTo>
                    <a:pt x="95346" y="46125"/>
                  </a:lnTo>
                  <a:lnTo>
                    <a:pt x="98708" y="40406"/>
                  </a:lnTo>
                  <a:lnTo>
                    <a:pt x="105712" y="33045"/>
                  </a:lnTo>
                  <a:lnTo>
                    <a:pt x="112435" y="22930"/>
                  </a:lnTo>
                  <a:lnTo>
                    <a:pt x="112715" y="22930"/>
                  </a:lnTo>
                  <a:lnTo>
                    <a:pt x="113276" y="22294"/>
                  </a:lnTo>
                  <a:lnTo>
                    <a:pt x="114677" y="21023"/>
                  </a:lnTo>
                  <a:lnTo>
                    <a:pt x="115517" y="20070"/>
                  </a:lnTo>
                  <a:lnTo>
                    <a:pt x="116077" y="19435"/>
                  </a:lnTo>
                  <a:lnTo>
                    <a:pt x="116357" y="18799"/>
                  </a:lnTo>
                  <a:lnTo>
                    <a:pt x="116077" y="18481"/>
                  </a:lnTo>
                  <a:lnTo>
                    <a:pt x="115517" y="17846"/>
                  </a:lnTo>
                  <a:lnTo>
                    <a:pt x="115517" y="16257"/>
                  </a:lnTo>
                  <a:lnTo>
                    <a:pt x="115517" y="14351"/>
                  </a:lnTo>
                  <a:lnTo>
                    <a:pt x="115797" y="12074"/>
                  </a:lnTo>
                  <a:lnTo>
                    <a:pt x="116357" y="10167"/>
                  </a:lnTo>
                  <a:lnTo>
                    <a:pt x="116638" y="8261"/>
                  </a:lnTo>
                  <a:lnTo>
                    <a:pt x="116918" y="6990"/>
                  </a:lnTo>
                  <a:lnTo>
                    <a:pt x="116918" y="6672"/>
                  </a:lnTo>
                  <a:lnTo>
                    <a:pt x="116357" y="1906"/>
                  </a:lnTo>
                  <a:lnTo>
                    <a:pt x="116357" y="1906"/>
                  </a:lnTo>
                  <a:lnTo>
                    <a:pt x="116357" y="1270"/>
                  </a:lnTo>
                  <a:lnTo>
                    <a:pt x="116638" y="0"/>
                  </a:lnTo>
                  <a:lnTo>
                    <a:pt x="98147" y="0"/>
                  </a:lnTo>
                  <a:lnTo>
                    <a:pt x="93665" y="3177"/>
                  </a:lnTo>
                  <a:lnTo>
                    <a:pt x="89136" y="4766"/>
                  </a:lnTo>
                  <a:lnTo>
                    <a:pt x="84420" y="17846"/>
                  </a:lnTo>
                  <a:lnTo>
                    <a:pt x="81571" y="28331"/>
                  </a:lnTo>
                  <a:lnTo>
                    <a:pt x="78770" y="31138"/>
                  </a:lnTo>
                  <a:lnTo>
                    <a:pt x="79891" y="24836"/>
                  </a:lnTo>
                  <a:lnTo>
                    <a:pt x="78770" y="18164"/>
                  </a:lnTo>
                  <a:lnTo>
                    <a:pt x="76249" y="7625"/>
                  </a:lnTo>
                  <a:lnTo>
                    <a:pt x="74007" y="635"/>
                  </a:lnTo>
                  <a:lnTo>
                    <a:pt x="73727" y="0"/>
                  </a:lnTo>
                  <a:lnTo>
                    <a:pt x="36700" y="0"/>
                  </a:lnTo>
                  <a:lnTo>
                    <a:pt x="34459" y="9849"/>
                  </a:lnTo>
                  <a:lnTo>
                    <a:pt x="35299" y="24518"/>
                  </a:lnTo>
                  <a:lnTo>
                    <a:pt x="35299" y="24518"/>
                  </a:lnTo>
                  <a:close/>
                </a:path>
              </a:pathLst>
            </a:custGeom>
            <a:gradFill>
              <a:gsLst>
                <a:gs pos="0">
                  <a:srgbClr val="993300"/>
                </a:gs>
                <a:gs pos="100000">
                  <a:srgbClr val="BB5F03"/>
                </a:gs>
              </a:gsLst>
              <a:lin ang="5400000" scaled="0"/>
            </a:gra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0" name="Shape 50"/>
            <p:cNvSpPr/>
            <p:nvPr/>
          </p:nvSpPr>
          <p:spPr>
            <a:xfrm>
              <a:off x="5595937" y="1586"/>
              <a:ext cx="3468687" cy="239395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7022" y="61156"/>
                  </a:moveTo>
                  <a:lnTo>
                    <a:pt x="65625" y="98471"/>
                  </a:lnTo>
                  <a:lnTo>
                    <a:pt x="52720" y="95122"/>
                  </a:lnTo>
                  <a:lnTo>
                    <a:pt x="39871" y="89860"/>
                  </a:lnTo>
                  <a:lnTo>
                    <a:pt x="24375" y="88425"/>
                  </a:lnTo>
                  <a:lnTo>
                    <a:pt x="0" y="86033"/>
                  </a:lnTo>
                  <a:lnTo>
                    <a:pt x="1654" y="88903"/>
                  </a:lnTo>
                  <a:lnTo>
                    <a:pt x="27352" y="90338"/>
                  </a:lnTo>
                  <a:lnTo>
                    <a:pt x="42849" y="94644"/>
                  </a:lnTo>
                  <a:lnTo>
                    <a:pt x="62316" y="103734"/>
                  </a:lnTo>
                  <a:lnTo>
                    <a:pt x="59007" y="105169"/>
                  </a:lnTo>
                  <a:lnTo>
                    <a:pt x="39209" y="120000"/>
                  </a:lnTo>
                  <a:lnTo>
                    <a:pt x="42187" y="118086"/>
                  </a:lnTo>
                  <a:lnTo>
                    <a:pt x="47481" y="114737"/>
                  </a:lnTo>
                  <a:lnTo>
                    <a:pt x="56360" y="108039"/>
                  </a:lnTo>
                  <a:lnTo>
                    <a:pt x="66948" y="103255"/>
                  </a:lnTo>
                  <a:lnTo>
                    <a:pt x="69871" y="97514"/>
                  </a:lnTo>
                  <a:lnTo>
                    <a:pt x="90000" y="83162"/>
                  </a:lnTo>
                  <a:lnTo>
                    <a:pt x="106488" y="75986"/>
                  </a:lnTo>
                  <a:lnTo>
                    <a:pt x="120000" y="65461"/>
                  </a:lnTo>
                  <a:lnTo>
                    <a:pt x="108143" y="72637"/>
                  </a:lnTo>
                  <a:lnTo>
                    <a:pt x="91323" y="78857"/>
                  </a:lnTo>
                  <a:lnTo>
                    <a:pt x="73841" y="91774"/>
                  </a:lnTo>
                  <a:lnTo>
                    <a:pt x="82775" y="72159"/>
                  </a:lnTo>
                  <a:lnTo>
                    <a:pt x="89338" y="43455"/>
                  </a:lnTo>
                  <a:lnTo>
                    <a:pt x="95955" y="29661"/>
                  </a:lnTo>
                  <a:lnTo>
                    <a:pt x="109136" y="4784"/>
                  </a:lnTo>
                  <a:lnTo>
                    <a:pt x="110459" y="0"/>
                  </a:lnTo>
                  <a:lnTo>
                    <a:pt x="108805" y="0"/>
                  </a:lnTo>
                  <a:lnTo>
                    <a:pt x="88014" y="38272"/>
                  </a:lnTo>
                  <a:lnTo>
                    <a:pt x="81452" y="70724"/>
                  </a:lnTo>
                  <a:lnTo>
                    <a:pt x="69209" y="93687"/>
                  </a:lnTo>
                  <a:lnTo>
                    <a:pt x="62316" y="72159"/>
                  </a:lnTo>
                  <a:lnTo>
                    <a:pt x="55698" y="43056"/>
                  </a:lnTo>
                  <a:lnTo>
                    <a:pt x="48805" y="17700"/>
                  </a:lnTo>
                  <a:lnTo>
                    <a:pt x="43511" y="0"/>
                  </a:lnTo>
                  <a:lnTo>
                    <a:pt x="41525" y="0"/>
                  </a:lnTo>
                  <a:lnTo>
                    <a:pt x="49797" y="28225"/>
                  </a:lnTo>
                  <a:lnTo>
                    <a:pt x="57022" y="61156"/>
                  </a:lnTo>
                  <a:lnTo>
                    <a:pt x="57022" y="61156"/>
                  </a:lnTo>
                  <a:close/>
                </a:path>
              </a:pathLst>
            </a:custGeom>
            <a:gradFill>
              <a:gsLst>
                <a:gs pos="0">
                  <a:srgbClr val="993300"/>
                </a:gs>
                <a:gs pos="100000">
                  <a:srgbClr val="B76A03"/>
                </a:gs>
              </a:gsLst>
              <a:lin ang="5400000" scaled="0"/>
            </a:gra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1" name="Shape 51"/>
            <p:cNvSpPr/>
            <p:nvPr/>
          </p:nvSpPr>
          <p:spPr>
            <a:xfrm>
              <a:off x="0" y="1030287"/>
              <a:ext cx="1295400" cy="127952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3763" y="84179"/>
                  </a:moveTo>
                  <a:lnTo>
                    <a:pt x="48560" y="65373"/>
                  </a:lnTo>
                  <a:lnTo>
                    <a:pt x="95350" y="32238"/>
                  </a:lnTo>
                  <a:lnTo>
                    <a:pt x="120000" y="0"/>
                  </a:lnTo>
                  <a:lnTo>
                    <a:pt x="99778" y="22388"/>
                  </a:lnTo>
                  <a:lnTo>
                    <a:pt x="21254" y="75223"/>
                  </a:lnTo>
                  <a:lnTo>
                    <a:pt x="0" y="109253"/>
                  </a:lnTo>
                  <a:lnTo>
                    <a:pt x="0" y="120000"/>
                  </a:lnTo>
                  <a:lnTo>
                    <a:pt x="23763" y="84179"/>
                  </a:lnTo>
                  <a:lnTo>
                    <a:pt x="23763" y="84179"/>
                  </a:lnTo>
                  <a:close/>
                </a:path>
              </a:pathLst>
            </a:custGeom>
            <a:gradFill>
              <a:gsLst>
                <a:gs pos="0">
                  <a:srgbClr val="993300"/>
                </a:gs>
                <a:gs pos="100000">
                  <a:srgbClr val="B76A03"/>
                </a:gs>
              </a:gsLst>
              <a:lin ang="5400000" scaled="0"/>
            </a:gra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2" name="Shape 52"/>
            <p:cNvSpPr/>
            <p:nvPr/>
          </p:nvSpPr>
          <p:spPr>
            <a:xfrm>
              <a:off x="0" y="2452686"/>
              <a:ext cx="1209675" cy="16986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2727" y="74018"/>
                  </a:moveTo>
                  <a:lnTo>
                    <a:pt x="120000" y="0"/>
                  </a:lnTo>
                  <a:lnTo>
                    <a:pt x="78418" y="40373"/>
                  </a:lnTo>
                  <a:lnTo>
                    <a:pt x="21818" y="53831"/>
                  </a:lnTo>
                  <a:lnTo>
                    <a:pt x="0" y="87476"/>
                  </a:lnTo>
                  <a:lnTo>
                    <a:pt x="0" y="120000"/>
                  </a:lnTo>
                  <a:lnTo>
                    <a:pt x="15177" y="99813"/>
                  </a:lnTo>
                  <a:lnTo>
                    <a:pt x="72727" y="74018"/>
                  </a:lnTo>
                  <a:lnTo>
                    <a:pt x="72727" y="74018"/>
                  </a:lnTo>
                  <a:close/>
                </a:path>
              </a:pathLst>
            </a:custGeom>
            <a:gradFill>
              <a:gsLst>
                <a:gs pos="0">
                  <a:srgbClr val="993300"/>
                </a:gs>
                <a:gs pos="100000">
                  <a:srgbClr val="B76A03"/>
                </a:gs>
              </a:gsLst>
              <a:lin ang="5400000" scaled="0"/>
            </a:gra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3" name="Shape 53"/>
            <p:cNvSpPr/>
            <p:nvPr/>
          </p:nvSpPr>
          <p:spPr>
            <a:xfrm>
              <a:off x="3673475" y="5446712"/>
              <a:ext cx="5051424" cy="118268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2521" y="38600"/>
                  </a:moveTo>
                  <a:lnTo>
                    <a:pt x="65661" y="37631"/>
                  </a:lnTo>
                  <a:lnTo>
                    <a:pt x="79028" y="40538"/>
                  </a:lnTo>
                  <a:lnTo>
                    <a:pt x="94856" y="37631"/>
                  </a:lnTo>
                  <a:lnTo>
                    <a:pt x="120000" y="32947"/>
                  </a:lnTo>
                  <a:lnTo>
                    <a:pt x="117955" y="30040"/>
                  </a:lnTo>
                  <a:lnTo>
                    <a:pt x="91713" y="35693"/>
                  </a:lnTo>
                  <a:lnTo>
                    <a:pt x="75847" y="35693"/>
                  </a:lnTo>
                  <a:lnTo>
                    <a:pt x="55247" y="30040"/>
                  </a:lnTo>
                  <a:lnTo>
                    <a:pt x="58428" y="27133"/>
                  </a:lnTo>
                  <a:lnTo>
                    <a:pt x="77210" y="0"/>
                  </a:lnTo>
                  <a:lnTo>
                    <a:pt x="74256" y="3876"/>
                  </a:lnTo>
                  <a:lnTo>
                    <a:pt x="69523" y="10659"/>
                  </a:lnTo>
                  <a:lnTo>
                    <a:pt x="60662" y="22288"/>
                  </a:lnTo>
                  <a:lnTo>
                    <a:pt x="50703" y="31978"/>
                  </a:lnTo>
                  <a:lnTo>
                    <a:pt x="48015" y="40538"/>
                  </a:lnTo>
                  <a:lnTo>
                    <a:pt x="28968" y="66702"/>
                  </a:lnTo>
                  <a:lnTo>
                    <a:pt x="12685" y="81238"/>
                  </a:lnTo>
                  <a:lnTo>
                    <a:pt x="0" y="99650"/>
                  </a:lnTo>
                  <a:lnTo>
                    <a:pt x="11322" y="87052"/>
                  </a:lnTo>
                  <a:lnTo>
                    <a:pt x="27832" y="72516"/>
                  </a:lnTo>
                  <a:lnTo>
                    <a:pt x="44607" y="50228"/>
                  </a:lnTo>
                  <a:lnTo>
                    <a:pt x="37147" y="79300"/>
                  </a:lnTo>
                  <a:lnTo>
                    <a:pt x="32830" y="119999"/>
                  </a:lnTo>
                  <a:lnTo>
                    <a:pt x="32603" y="119999"/>
                  </a:lnTo>
                  <a:lnTo>
                    <a:pt x="35329" y="119999"/>
                  </a:lnTo>
                  <a:lnTo>
                    <a:pt x="38699" y="80269"/>
                  </a:lnTo>
                  <a:lnTo>
                    <a:pt x="49113" y="45383"/>
                  </a:lnTo>
                  <a:lnTo>
                    <a:pt x="57974" y="72516"/>
                  </a:lnTo>
                  <a:lnTo>
                    <a:pt x="67024" y="109340"/>
                  </a:lnTo>
                  <a:lnTo>
                    <a:pt x="70205" y="119999"/>
                  </a:lnTo>
                  <a:lnTo>
                    <a:pt x="72666" y="119999"/>
                  </a:lnTo>
                  <a:lnTo>
                    <a:pt x="64070" y="85114"/>
                  </a:lnTo>
                  <a:lnTo>
                    <a:pt x="52521" y="38600"/>
                  </a:lnTo>
                  <a:lnTo>
                    <a:pt x="52521" y="38600"/>
                  </a:lnTo>
                  <a:close/>
                </a:path>
              </a:pathLst>
            </a:custGeom>
            <a:gradFill>
              <a:gsLst>
                <a:gs pos="0">
                  <a:srgbClr val="993300"/>
                </a:gs>
                <a:gs pos="100000">
                  <a:srgbClr val="B76A03"/>
                </a:gs>
              </a:gsLst>
              <a:lin ang="13500000" scaled="0"/>
            </a:gra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4" name="Shape 54"/>
            <p:cNvSpPr/>
            <p:nvPr/>
          </p:nvSpPr>
          <p:spPr>
            <a:xfrm>
              <a:off x="304800" y="201611"/>
              <a:ext cx="1587" cy="1587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5" name="Shape 55"/>
            <p:cNvSpPr/>
            <p:nvPr/>
          </p:nvSpPr>
          <p:spPr>
            <a:xfrm>
              <a:off x="323850" y="207962"/>
              <a:ext cx="1587" cy="1587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6" name="Shape 56"/>
            <p:cNvSpPr/>
            <p:nvPr/>
          </p:nvSpPr>
          <p:spPr>
            <a:xfrm>
              <a:off x="0" y="6400800"/>
              <a:ext cx="9144000" cy="4572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20000"/>
                  </a:moveTo>
                  <a:lnTo>
                    <a:pt x="0" y="120000"/>
                  </a:lnTo>
                  <a:lnTo>
                    <a:pt x="0" y="0"/>
                  </a:lnTo>
                  <a:lnTo>
                    <a:pt x="120000" y="0"/>
                  </a:lnTo>
                  <a:lnTo>
                    <a:pt x="120000" y="120000"/>
                  </a:lnTo>
                  <a:lnTo>
                    <a:pt x="120000" y="120000"/>
                  </a:lnTo>
                  <a:close/>
                </a:path>
              </a:pathLst>
            </a:custGeom>
            <a:gradFill>
              <a:gsLst>
                <a:gs pos="0">
                  <a:srgbClr val="461700"/>
                </a:gs>
                <a:gs pos="100000">
                  <a:srgbClr val="993300"/>
                </a:gs>
              </a:gsLst>
              <a:lin ang="5400000" scaled="0"/>
            </a:gra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7" name="Shape 57"/>
            <p:cNvSpPr/>
            <p:nvPr/>
          </p:nvSpPr>
          <p:spPr>
            <a:xfrm>
              <a:off x="0" y="6400800"/>
              <a:ext cx="9144000" cy="53339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20000"/>
                  </a:moveTo>
                  <a:lnTo>
                    <a:pt x="0" y="120000"/>
                  </a:lnTo>
                  <a:lnTo>
                    <a:pt x="0" y="0"/>
                  </a:lnTo>
                  <a:lnTo>
                    <a:pt x="120000" y="0"/>
                  </a:lnTo>
                  <a:lnTo>
                    <a:pt x="120000" y="120000"/>
                  </a:lnTo>
                  <a:lnTo>
                    <a:pt x="120000" y="120000"/>
                  </a:lnTo>
                  <a:close/>
                </a:path>
              </a:pathLst>
            </a:custGeom>
            <a:gradFill>
              <a:gsLst>
                <a:gs pos="0">
                  <a:srgbClr val="461700"/>
                </a:gs>
                <a:gs pos="100000">
                  <a:srgbClr val="993300"/>
                </a:gs>
              </a:gsLst>
              <a:lin ang="5400000" scaled="0"/>
            </a:gra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8" name="Shape 58"/>
            <p:cNvSpPr/>
            <p:nvPr/>
          </p:nvSpPr>
          <p:spPr>
            <a:xfrm>
              <a:off x="0" y="0"/>
              <a:ext cx="9144000" cy="4572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20000"/>
                  </a:moveTo>
                  <a:lnTo>
                    <a:pt x="0" y="120000"/>
                  </a:lnTo>
                  <a:lnTo>
                    <a:pt x="0" y="0"/>
                  </a:lnTo>
                  <a:lnTo>
                    <a:pt x="120000" y="0"/>
                  </a:lnTo>
                  <a:lnTo>
                    <a:pt x="120000" y="120000"/>
                  </a:lnTo>
                  <a:lnTo>
                    <a:pt x="120000" y="120000"/>
                  </a:lnTo>
                  <a:close/>
                </a:path>
              </a:pathLst>
            </a:custGeom>
            <a:gradFill>
              <a:gsLst>
                <a:gs pos="0">
                  <a:srgbClr val="683501"/>
                </a:gs>
                <a:gs pos="100000">
                  <a:srgbClr val="BB5F03"/>
                </a:gs>
              </a:gsLst>
              <a:lin ang="5400000" scaled="0"/>
            </a:gra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9" name="Shape 59"/>
            <p:cNvSpPr/>
            <p:nvPr/>
          </p:nvSpPr>
          <p:spPr>
            <a:xfrm>
              <a:off x="808037" y="363537"/>
              <a:ext cx="5060950" cy="32131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2559" y="84723"/>
                  </a:moveTo>
                  <a:lnTo>
                    <a:pt x="32785" y="84367"/>
                  </a:lnTo>
                  <a:lnTo>
                    <a:pt x="33462" y="83656"/>
                  </a:lnTo>
                  <a:lnTo>
                    <a:pt x="34140" y="82588"/>
                  </a:lnTo>
                  <a:lnTo>
                    <a:pt x="35269" y="81166"/>
                  </a:lnTo>
                  <a:lnTo>
                    <a:pt x="37302" y="78260"/>
                  </a:lnTo>
                  <a:lnTo>
                    <a:pt x="38205" y="77608"/>
                  </a:lnTo>
                  <a:lnTo>
                    <a:pt x="38883" y="76897"/>
                  </a:lnTo>
                  <a:lnTo>
                    <a:pt x="39786" y="75830"/>
                  </a:lnTo>
                  <a:lnTo>
                    <a:pt x="40878" y="74051"/>
                  </a:lnTo>
                  <a:lnTo>
                    <a:pt x="41819" y="72628"/>
                  </a:lnTo>
                  <a:lnTo>
                    <a:pt x="42271" y="72272"/>
                  </a:lnTo>
                  <a:lnTo>
                    <a:pt x="42271" y="71916"/>
                  </a:lnTo>
                  <a:lnTo>
                    <a:pt x="39786" y="68359"/>
                  </a:lnTo>
                  <a:lnTo>
                    <a:pt x="36850" y="62312"/>
                  </a:lnTo>
                  <a:lnTo>
                    <a:pt x="33011" y="60533"/>
                  </a:lnTo>
                  <a:lnTo>
                    <a:pt x="25784" y="55197"/>
                  </a:lnTo>
                  <a:lnTo>
                    <a:pt x="24654" y="53774"/>
                  </a:lnTo>
                  <a:lnTo>
                    <a:pt x="27139" y="51936"/>
                  </a:lnTo>
                  <a:lnTo>
                    <a:pt x="24654" y="50158"/>
                  </a:lnTo>
                  <a:lnTo>
                    <a:pt x="23036" y="45889"/>
                  </a:lnTo>
                  <a:lnTo>
                    <a:pt x="24203" y="41976"/>
                  </a:lnTo>
                  <a:lnTo>
                    <a:pt x="22584" y="39130"/>
                  </a:lnTo>
                  <a:lnTo>
                    <a:pt x="20777" y="38063"/>
                  </a:lnTo>
                  <a:lnTo>
                    <a:pt x="19874" y="35217"/>
                  </a:lnTo>
                  <a:lnTo>
                    <a:pt x="19196" y="33794"/>
                  </a:lnTo>
                  <a:lnTo>
                    <a:pt x="20777" y="32727"/>
                  </a:lnTo>
                  <a:lnTo>
                    <a:pt x="23977" y="33438"/>
                  </a:lnTo>
                  <a:lnTo>
                    <a:pt x="27139" y="34150"/>
                  </a:lnTo>
                  <a:lnTo>
                    <a:pt x="28720" y="33794"/>
                  </a:lnTo>
                  <a:lnTo>
                    <a:pt x="35043" y="41264"/>
                  </a:lnTo>
                  <a:lnTo>
                    <a:pt x="41066" y="50395"/>
                  </a:lnTo>
                  <a:lnTo>
                    <a:pt x="40388" y="40612"/>
                  </a:lnTo>
                  <a:lnTo>
                    <a:pt x="37979" y="33557"/>
                  </a:lnTo>
                  <a:lnTo>
                    <a:pt x="35570" y="23300"/>
                  </a:lnTo>
                  <a:lnTo>
                    <a:pt x="39673" y="15711"/>
                  </a:lnTo>
                  <a:lnTo>
                    <a:pt x="42797" y="2667"/>
                  </a:lnTo>
                  <a:lnTo>
                    <a:pt x="47013" y="0"/>
                  </a:lnTo>
                  <a:lnTo>
                    <a:pt x="50363" y="8122"/>
                  </a:lnTo>
                  <a:lnTo>
                    <a:pt x="55181" y="17312"/>
                  </a:lnTo>
                  <a:lnTo>
                    <a:pt x="56537" y="24367"/>
                  </a:lnTo>
                  <a:lnTo>
                    <a:pt x="55520" y="32490"/>
                  </a:lnTo>
                  <a:lnTo>
                    <a:pt x="50702" y="45533"/>
                  </a:lnTo>
                  <a:lnTo>
                    <a:pt x="58983" y="37351"/>
                  </a:lnTo>
                  <a:lnTo>
                    <a:pt x="63500" y="27391"/>
                  </a:lnTo>
                  <a:lnTo>
                    <a:pt x="67565" y="21640"/>
                  </a:lnTo>
                  <a:lnTo>
                    <a:pt x="73023" y="14169"/>
                  </a:lnTo>
                  <a:lnTo>
                    <a:pt x="84504" y="8893"/>
                  </a:lnTo>
                  <a:lnTo>
                    <a:pt x="94027" y="8181"/>
                  </a:lnTo>
                  <a:lnTo>
                    <a:pt x="98544" y="10671"/>
                  </a:lnTo>
                  <a:lnTo>
                    <a:pt x="105959" y="8181"/>
                  </a:lnTo>
                  <a:lnTo>
                    <a:pt x="114805" y="8893"/>
                  </a:lnTo>
                  <a:lnTo>
                    <a:pt x="119548" y="9960"/>
                  </a:lnTo>
                  <a:lnTo>
                    <a:pt x="118193" y="12450"/>
                  </a:lnTo>
                  <a:lnTo>
                    <a:pt x="117289" y="11383"/>
                  </a:lnTo>
                  <a:lnTo>
                    <a:pt x="112547" y="12450"/>
                  </a:lnTo>
                  <a:lnTo>
                    <a:pt x="109385" y="15592"/>
                  </a:lnTo>
                  <a:lnTo>
                    <a:pt x="106675" y="22351"/>
                  </a:lnTo>
                  <a:lnTo>
                    <a:pt x="104190" y="31660"/>
                  </a:lnTo>
                  <a:lnTo>
                    <a:pt x="101706" y="38418"/>
                  </a:lnTo>
                  <a:lnTo>
                    <a:pt x="103061" y="43043"/>
                  </a:lnTo>
                  <a:lnTo>
                    <a:pt x="97189" y="49090"/>
                  </a:lnTo>
                  <a:lnTo>
                    <a:pt x="91994" y="54130"/>
                  </a:lnTo>
                  <a:lnTo>
                    <a:pt x="84090" y="59822"/>
                  </a:lnTo>
                  <a:lnTo>
                    <a:pt x="78895" y="63023"/>
                  </a:lnTo>
                  <a:lnTo>
                    <a:pt x="73889" y="63735"/>
                  </a:lnTo>
                  <a:lnTo>
                    <a:pt x="76599" y="66225"/>
                  </a:lnTo>
                  <a:lnTo>
                    <a:pt x="84956" y="65869"/>
                  </a:lnTo>
                  <a:lnTo>
                    <a:pt x="95796" y="67292"/>
                  </a:lnTo>
                  <a:lnTo>
                    <a:pt x="97867" y="71561"/>
                  </a:lnTo>
                  <a:lnTo>
                    <a:pt x="102609" y="77252"/>
                  </a:lnTo>
                  <a:lnTo>
                    <a:pt x="108933" y="85434"/>
                  </a:lnTo>
                  <a:lnTo>
                    <a:pt x="112321" y="87213"/>
                  </a:lnTo>
                  <a:lnTo>
                    <a:pt x="117515" y="92193"/>
                  </a:lnTo>
                  <a:lnTo>
                    <a:pt x="120000" y="91482"/>
                  </a:lnTo>
                  <a:lnTo>
                    <a:pt x="114127" y="93972"/>
                  </a:lnTo>
                  <a:lnTo>
                    <a:pt x="113902" y="93972"/>
                  </a:lnTo>
                  <a:lnTo>
                    <a:pt x="113224" y="94328"/>
                  </a:lnTo>
                  <a:lnTo>
                    <a:pt x="112321" y="94328"/>
                  </a:lnTo>
                  <a:lnTo>
                    <a:pt x="111417" y="94683"/>
                  </a:lnTo>
                  <a:lnTo>
                    <a:pt x="109385" y="95039"/>
                  </a:lnTo>
                  <a:lnTo>
                    <a:pt x="108481" y="95395"/>
                  </a:lnTo>
                  <a:lnTo>
                    <a:pt x="107804" y="95395"/>
                  </a:lnTo>
                  <a:lnTo>
                    <a:pt x="107126" y="95395"/>
                  </a:lnTo>
                  <a:lnTo>
                    <a:pt x="106449" y="95395"/>
                  </a:lnTo>
                  <a:lnTo>
                    <a:pt x="104416" y="95750"/>
                  </a:lnTo>
                  <a:lnTo>
                    <a:pt x="103513" y="95750"/>
                  </a:lnTo>
                  <a:lnTo>
                    <a:pt x="102609" y="96106"/>
                  </a:lnTo>
                  <a:lnTo>
                    <a:pt x="102158" y="96106"/>
                  </a:lnTo>
                  <a:lnTo>
                    <a:pt x="101932" y="96106"/>
                  </a:lnTo>
                  <a:lnTo>
                    <a:pt x="98092" y="98241"/>
                  </a:lnTo>
                  <a:lnTo>
                    <a:pt x="97641" y="98241"/>
                  </a:lnTo>
                  <a:lnTo>
                    <a:pt x="96700" y="98241"/>
                  </a:lnTo>
                  <a:lnTo>
                    <a:pt x="95345" y="98596"/>
                  </a:lnTo>
                  <a:lnTo>
                    <a:pt x="93575" y="98952"/>
                  </a:lnTo>
                  <a:lnTo>
                    <a:pt x="91994" y="99308"/>
                  </a:lnTo>
                  <a:lnTo>
                    <a:pt x="90639" y="99664"/>
                  </a:lnTo>
                  <a:lnTo>
                    <a:pt x="89510" y="100019"/>
                  </a:lnTo>
                  <a:lnTo>
                    <a:pt x="89058" y="100731"/>
                  </a:lnTo>
                  <a:lnTo>
                    <a:pt x="88833" y="101086"/>
                  </a:lnTo>
                  <a:lnTo>
                    <a:pt x="88155" y="101086"/>
                  </a:lnTo>
                  <a:lnTo>
                    <a:pt x="86762" y="100019"/>
                  </a:lnTo>
                  <a:lnTo>
                    <a:pt x="85633" y="98952"/>
                  </a:lnTo>
                  <a:lnTo>
                    <a:pt x="85181" y="98596"/>
                  </a:lnTo>
                  <a:lnTo>
                    <a:pt x="84956" y="98241"/>
                  </a:lnTo>
                  <a:lnTo>
                    <a:pt x="75922" y="93972"/>
                  </a:lnTo>
                  <a:lnTo>
                    <a:pt x="69410" y="88280"/>
                  </a:lnTo>
                  <a:lnTo>
                    <a:pt x="64404" y="86146"/>
                  </a:lnTo>
                  <a:lnTo>
                    <a:pt x="69861" y="100375"/>
                  </a:lnTo>
                  <a:lnTo>
                    <a:pt x="70765" y="109328"/>
                  </a:lnTo>
                  <a:lnTo>
                    <a:pt x="69861" y="118221"/>
                  </a:lnTo>
                  <a:lnTo>
                    <a:pt x="66662" y="113952"/>
                  </a:lnTo>
                  <a:lnTo>
                    <a:pt x="60828" y="106422"/>
                  </a:lnTo>
                  <a:lnTo>
                    <a:pt x="57628" y="103932"/>
                  </a:lnTo>
                  <a:lnTo>
                    <a:pt x="55821" y="96818"/>
                  </a:lnTo>
                  <a:lnTo>
                    <a:pt x="53111" y="87569"/>
                  </a:lnTo>
                  <a:lnTo>
                    <a:pt x="51116" y="81877"/>
                  </a:lnTo>
                  <a:lnTo>
                    <a:pt x="45884" y="76541"/>
                  </a:lnTo>
                  <a:lnTo>
                    <a:pt x="43174" y="75830"/>
                  </a:lnTo>
                  <a:lnTo>
                    <a:pt x="4780" y="118932"/>
                  </a:lnTo>
                  <a:lnTo>
                    <a:pt x="0" y="120000"/>
                  </a:lnTo>
                  <a:lnTo>
                    <a:pt x="32559" y="84723"/>
                  </a:lnTo>
                  <a:lnTo>
                    <a:pt x="32559" y="84723"/>
                  </a:lnTo>
                  <a:close/>
                </a:path>
              </a:pathLst>
            </a:custGeom>
            <a:gradFill>
              <a:gsLst>
                <a:gs pos="0">
                  <a:srgbClr val="993300"/>
                </a:gs>
                <a:gs pos="100000">
                  <a:srgbClr val="BB5F03"/>
                </a:gs>
              </a:gsLst>
              <a:lin ang="13500000" scaled="0"/>
            </a:gra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0" name="Shape 60"/>
            <p:cNvSpPr/>
            <p:nvPr/>
          </p:nvSpPr>
          <p:spPr>
            <a:xfrm>
              <a:off x="2133600" y="465137"/>
              <a:ext cx="3403599" cy="283686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7798" y="72389"/>
                  </a:moveTo>
                  <a:lnTo>
                    <a:pt x="12145" y="62316"/>
                  </a:lnTo>
                  <a:lnTo>
                    <a:pt x="5708" y="54258"/>
                  </a:lnTo>
                  <a:lnTo>
                    <a:pt x="2014" y="49826"/>
                  </a:lnTo>
                  <a:lnTo>
                    <a:pt x="0" y="47006"/>
                  </a:lnTo>
                  <a:lnTo>
                    <a:pt x="15111" y="64331"/>
                  </a:lnTo>
                  <a:lnTo>
                    <a:pt x="16455" y="67554"/>
                  </a:lnTo>
                  <a:lnTo>
                    <a:pt x="20541" y="44991"/>
                  </a:lnTo>
                  <a:lnTo>
                    <a:pt x="21212" y="27599"/>
                  </a:lnTo>
                  <a:lnTo>
                    <a:pt x="19421" y="7923"/>
                  </a:lnTo>
                  <a:lnTo>
                    <a:pt x="21996" y="0"/>
                  </a:lnTo>
                  <a:lnTo>
                    <a:pt x="22220" y="23973"/>
                  </a:lnTo>
                  <a:lnTo>
                    <a:pt x="23563" y="40895"/>
                  </a:lnTo>
                  <a:lnTo>
                    <a:pt x="21548" y="55467"/>
                  </a:lnTo>
                  <a:lnTo>
                    <a:pt x="21548" y="69569"/>
                  </a:lnTo>
                  <a:lnTo>
                    <a:pt x="49085" y="52646"/>
                  </a:lnTo>
                  <a:lnTo>
                    <a:pt x="73264" y="37269"/>
                  </a:lnTo>
                  <a:lnTo>
                    <a:pt x="100858" y="16720"/>
                  </a:lnTo>
                  <a:lnTo>
                    <a:pt x="117313" y="4633"/>
                  </a:lnTo>
                  <a:lnTo>
                    <a:pt x="101529" y="18735"/>
                  </a:lnTo>
                  <a:lnTo>
                    <a:pt x="81324" y="33642"/>
                  </a:lnTo>
                  <a:lnTo>
                    <a:pt x="62854" y="47006"/>
                  </a:lnTo>
                  <a:lnTo>
                    <a:pt x="41361" y="60302"/>
                  </a:lnTo>
                  <a:lnTo>
                    <a:pt x="25914" y="72792"/>
                  </a:lnTo>
                  <a:lnTo>
                    <a:pt x="45727" y="80111"/>
                  </a:lnTo>
                  <a:lnTo>
                    <a:pt x="71921" y="79709"/>
                  </a:lnTo>
                  <a:lnTo>
                    <a:pt x="107238" y="93743"/>
                  </a:lnTo>
                  <a:lnTo>
                    <a:pt x="120000" y="95355"/>
                  </a:lnTo>
                  <a:lnTo>
                    <a:pt x="101529" y="94549"/>
                  </a:lnTo>
                  <a:lnTo>
                    <a:pt x="80317" y="86491"/>
                  </a:lnTo>
                  <a:lnTo>
                    <a:pt x="68227" y="82529"/>
                  </a:lnTo>
                  <a:lnTo>
                    <a:pt x="44720" y="82126"/>
                  </a:lnTo>
                  <a:lnTo>
                    <a:pt x="28264" y="76888"/>
                  </a:lnTo>
                  <a:lnTo>
                    <a:pt x="41026" y="92534"/>
                  </a:lnTo>
                  <a:lnTo>
                    <a:pt x="49085" y="108718"/>
                  </a:lnTo>
                  <a:lnTo>
                    <a:pt x="56473" y="120000"/>
                  </a:lnTo>
                  <a:lnTo>
                    <a:pt x="45727" y="107912"/>
                  </a:lnTo>
                  <a:lnTo>
                    <a:pt x="37667" y="92132"/>
                  </a:lnTo>
                  <a:lnTo>
                    <a:pt x="23227" y="74471"/>
                  </a:lnTo>
                  <a:lnTo>
                    <a:pt x="17798" y="72389"/>
                  </a:lnTo>
                  <a:lnTo>
                    <a:pt x="17798" y="72389"/>
                  </a:lnTo>
                  <a:close/>
                </a:path>
              </a:pathLst>
            </a:custGeom>
            <a:gradFill>
              <a:gsLst>
                <a:gs pos="0">
                  <a:srgbClr val="993300"/>
                </a:gs>
                <a:gs pos="100000">
                  <a:srgbClr val="B76A03"/>
                </a:gs>
              </a:gsLst>
              <a:lin ang="5400000" scaled="0"/>
            </a:gra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1" name="Shape 61"/>
            <p:cNvSpPr/>
            <p:nvPr/>
          </p:nvSpPr>
          <p:spPr>
            <a:xfrm>
              <a:off x="4654550" y="2743200"/>
              <a:ext cx="4489449" cy="375602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5120" y="42349"/>
                  </a:moveTo>
                  <a:lnTo>
                    <a:pt x="79476" y="36263"/>
                  </a:lnTo>
                  <a:lnTo>
                    <a:pt x="76973" y="30735"/>
                  </a:lnTo>
                  <a:lnTo>
                    <a:pt x="74130" y="22214"/>
                  </a:lnTo>
                  <a:lnTo>
                    <a:pt x="72093" y="15824"/>
                  </a:lnTo>
                  <a:lnTo>
                    <a:pt x="68528" y="12781"/>
                  </a:lnTo>
                  <a:lnTo>
                    <a:pt x="61654" y="4260"/>
                  </a:lnTo>
                  <a:lnTo>
                    <a:pt x="58345" y="0"/>
                  </a:lnTo>
                  <a:lnTo>
                    <a:pt x="57072" y="6694"/>
                  </a:lnTo>
                  <a:lnTo>
                    <a:pt x="58090" y="14911"/>
                  </a:lnTo>
                  <a:lnTo>
                    <a:pt x="64200" y="28300"/>
                  </a:lnTo>
                  <a:lnTo>
                    <a:pt x="58599" y="24953"/>
                  </a:lnTo>
                  <a:lnTo>
                    <a:pt x="50961" y="18258"/>
                  </a:lnTo>
                  <a:lnTo>
                    <a:pt x="40777" y="11513"/>
                  </a:lnTo>
                  <a:lnTo>
                    <a:pt x="40523" y="11208"/>
                  </a:lnTo>
                  <a:lnTo>
                    <a:pt x="40268" y="10904"/>
                  </a:lnTo>
                  <a:lnTo>
                    <a:pt x="38741" y="9382"/>
                  </a:lnTo>
                  <a:lnTo>
                    <a:pt x="37213" y="8165"/>
                  </a:lnTo>
                  <a:lnTo>
                    <a:pt x="36449" y="7912"/>
                  </a:lnTo>
                  <a:lnTo>
                    <a:pt x="36195" y="8165"/>
                  </a:lnTo>
                  <a:lnTo>
                    <a:pt x="35685" y="8469"/>
                  </a:lnTo>
                  <a:lnTo>
                    <a:pt x="34370" y="8774"/>
                  </a:lnTo>
                  <a:lnTo>
                    <a:pt x="32588" y="8469"/>
                  </a:lnTo>
                  <a:lnTo>
                    <a:pt x="30551" y="8165"/>
                  </a:lnTo>
                  <a:lnTo>
                    <a:pt x="28769" y="7912"/>
                  </a:lnTo>
                  <a:lnTo>
                    <a:pt x="27029" y="7607"/>
                  </a:lnTo>
                  <a:lnTo>
                    <a:pt x="26011" y="7303"/>
                  </a:lnTo>
                  <a:lnTo>
                    <a:pt x="25502" y="7303"/>
                  </a:lnTo>
                  <a:lnTo>
                    <a:pt x="21131" y="8165"/>
                  </a:lnTo>
                  <a:lnTo>
                    <a:pt x="20876" y="8165"/>
                  </a:lnTo>
                  <a:lnTo>
                    <a:pt x="20367" y="7912"/>
                  </a:lnTo>
                  <a:lnTo>
                    <a:pt x="19349" y="7912"/>
                  </a:lnTo>
                  <a:lnTo>
                    <a:pt x="18330" y="7607"/>
                  </a:lnTo>
                  <a:lnTo>
                    <a:pt x="16082" y="7303"/>
                  </a:lnTo>
                  <a:lnTo>
                    <a:pt x="15318" y="6999"/>
                  </a:lnTo>
                  <a:lnTo>
                    <a:pt x="14512" y="6999"/>
                  </a:lnTo>
                  <a:lnTo>
                    <a:pt x="13748" y="6999"/>
                  </a:lnTo>
                  <a:lnTo>
                    <a:pt x="12729" y="6694"/>
                  </a:lnTo>
                  <a:lnTo>
                    <a:pt x="10438" y="6390"/>
                  </a:lnTo>
                  <a:lnTo>
                    <a:pt x="9165" y="6086"/>
                  </a:lnTo>
                  <a:lnTo>
                    <a:pt x="8147" y="6086"/>
                  </a:lnTo>
                  <a:lnTo>
                    <a:pt x="7383" y="5781"/>
                  </a:lnTo>
                  <a:lnTo>
                    <a:pt x="7128" y="5781"/>
                  </a:lnTo>
                  <a:lnTo>
                    <a:pt x="254" y="6086"/>
                  </a:lnTo>
                  <a:lnTo>
                    <a:pt x="9165" y="12172"/>
                  </a:lnTo>
                  <a:lnTo>
                    <a:pt x="12984" y="14911"/>
                  </a:lnTo>
                  <a:lnTo>
                    <a:pt x="20367" y="23431"/>
                  </a:lnTo>
                  <a:lnTo>
                    <a:pt x="25756" y="29822"/>
                  </a:lnTo>
                  <a:lnTo>
                    <a:pt x="27793" y="34082"/>
                  </a:lnTo>
                  <a:lnTo>
                    <a:pt x="40268" y="39002"/>
                  </a:lnTo>
                  <a:lnTo>
                    <a:pt x="49943" y="41437"/>
                  </a:lnTo>
                  <a:lnTo>
                    <a:pt x="52998" y="44175"/>
                  </a:lnTo>
                  <a:lnTo>
                    <a:pt x="47397" y="43262"/>
                  </a:lnTo>
                  <a:lnTo>
                    <a:pt x="41244" y="44175"/>
                  </a:lnTo>
                  <a:lnTo>
                    <a:pt x="32079" y="46610"/>
                  </a:lnTo>
                  <a:lnTo>
                    <a:pt x="26265" y="48740"/>
                  </a:lnTo>
                  <a:lnTo>
                    <a:pt x="20876" y="56348"/>
                  </a:lnTo>
                  <a:lnTo>
                    <a:pt x="17821" y="61572"/>
                  </a:lnTo>
                  <a:lnTo>
                    <a:pt x="14766" y="68216"/>
                  </a:lnTo>
                  <a:lnTo>
                    <a:pt x="11711" y="73085"/>
                  </a:lnTo>
                  <a:lnTo>
                    <a:pt x="8147" y="74606"/>
                  </a:lnTo>
                  <a:lnTo>
                    <a:pt x="2800" y="74302"/>
                  </a:lnTo>
                  <a:lnTo>
                    <a:pt x="1782" y="73085"/>
                  </a:lnTo>
                  <a:lnTo>
                    <a:pt x="0" y="74606"/>
                  </a:lnTo>
                  <a:lnTo>
                    <a:pt x="5346" y="77041"/>
                  </a:lnTo>
                  <a:lnTo>
                    <a:pt x="15572" y="80388"/>
                  </a:lnTo>
                  <a:lnTo>
                    <a:pt x="24186" y="80693"/>
                  </a:lnTo>
                  <a:lnTo>
                    <a:pt x="29278" y="84395"/>
                  </a:lnTo>
                  <a:lnTo>
                    <a:pt x="40268" y="86830"/>
                  </a:lnTo>
                  <a:lnTo>
                    <a:pt x="53465" y="85917"/>
                  </a:lnTo>
                  <a:lnTo>
                    <a:pt x="59872" y="81301"/>
                  </a:lnTo>
                  <a:lnTo>
                    <a:pt x="64455" y="77954"/>
                  </a:lnTo>
                  <a:lnTo>
                    <a:pt x="69801" y="70955"/>
                  </a:lnTo>
                  <a:lnTo>
                    <a:pt x="72093" y="70346"/>
                  </a:lnTo>
                  <a:lnTo>
                    <a:pt x="73620" y="76737"/>
                  </a:lnTo>
                  <a:lnTo>
                    <a:pt x="73366" y="79475"/>
                  </a:lnTo>
                  <a:lnTo>
                    <a:pt x="73111" y="84699"/>
                  </a:lnTo>
                  <a:lnTo>
                    <a:pt x="73111" y="91394"/>
                  </a:lnTo>
                  <a:lnTo>
                    <a:pt x="77694" y="99611"/>
                  </a:lnTo>
                  <a:lnTo>
                    <a:pt x="83041" y="106001"/>
                  </a:lnTo>
                  <a:lnTo>
                    <a:pt x="86647" y="113051"/>
                  </a:lnTo>
                  <a:lnTo>
                    <a:pt x="91442" y="120000"/>
                  </a:lnTo>
                  <a:lnTo>
                    <a:pt x="91697" y="116398"/>
                  </a:lnTo>
                  <a:lnTo>
                    <a:pt x="92970" y="108182"/>
                  </a:lnTo>
                  <a:lnTo>
                    <a:pt x="93988" y="103871"/>
                  </a:lnTo>
                  <a:lnTo>
                    <a:pt x="95813" y="103567"/>
                  </a:lnTo>
                  <a:lnTo>
                    <a:pt x="96322" y="99915"/>
                  </a:lnTo>
                  <a:lnTo>
                    <a:pt x="99377" y="94742"/>
                  </a:lnTo>
                  <a:lnTo>
                    <a:pt x="98613" y="88655"/>
                  </a:lnTo>
                  <a:lnTo>
                    <a:pt x="94752" y="79780"/>
                  </a:lnTo>
                  <a:lnTo>
                    <a:pt x="93734" y="73693"/>
                  </a:lnTo>
                  <a:lnTo>
                    <a:pt x="93734" y="68216"/>
                  </a:lnTo>
                  <a:lnTo>
                    <a:pt x="97340" y="75215"/>
                  </a:lnTo>
                  <a:lnTo>
                    <a:pt x="104427" y="83736"/>
                  </a:lnTo>
                  <a:lnTo>
                    <a:pt x="106251" y="83736"/>
                  </a:lnTo>
                  <a:lnTo>
                    <a:pt x="109816" y="85612"/>
                  </a:lnTo>
                  <a:lnTo>
                    <a:pt x="113635" y="87134"/>
                  </a:lnTo>
                  <a:lnTo>
                    <a:pt x="115417" y="86830"/>
                  </a:lnTo>
                  <a:lnTo>
                    <a:pt x="114356" y="85308"/>
                  </a:lnTo>
                  <a:lnTo>
                    <a:pt x="113635" y="82519"/>
                  </a:lnTo>
                  <a:lnTo>
                    <a:pt x="111598" y="80997"/>
                  </a:lnTo>
                  <a:lnTo>
                    <a:pt x="109816" y="78258"/>
                  </a:lnTo>
                  <a:lnTo>
                    <a:pt x="111089" y="75215"/>
                  </a:lnTo>
                  <a:lnTo>
                    <a:pt x="109306" y="70955"/>
                  </a:lnTo>
                  <a:lnTo>
                    <a:pt x="106506" y="68825"/>
                  </a:lnTo>
                  <a:lnTo>
                    <a:pt x="109306" y="68520"/>
                  </a:lnTo>
                  <a:lnTo>
                    <a:pt x="108288" y="66694"/>
                  </a:lnTo>
                  <a:lnTo>
                    <a:pt x="99886" y="60050"/>
                  </a:lnTo>
                  <a:lnTo>
                    <a:pt x="95558" y="56956"/>
                  </a:lnTo>
                  <a:lnTo>
                    <a:pt x="92206" y="51174"/>
                  </a:lnTo>
                  <a:lnTo>
                    <a:pt x="89193" y="47218"/>
                  </a:lnTo>
                  <a:lnTo>
                    <a:pt x="89448" y="47218"/>
                  </a:lnTo>
                  <a:lnTo>
                    <a:pt x="89702" y="46914"/>
                  </a:lnTo>
                  <a:lnTo>
                    <a:pt x="90678" y="46001"/>
                  </a:lnTo>
                  <a:lnTo>
                    <a:pt x="91951" y="44784"/>
                  </a:lnTo>
                  <a:lnTo>
                    <a:pt x="93224" y="44480"/>
                  </a:lnTo>
                  <a:lnTo>
                    <a:pt x="93988" y="44175"/>
                  </a:lnTo>
                  <a:lnTo>
                    <a:pt x="95049" y="43567"/>
                  </a:lnTo>
                  <a:lnTo>
                    <a:pt x="97595" y="42045"/>
                  </a:lnTo>
                  <a:lnTo>
                    <a:pt x="98613" y="41437"/>
                  </a:lnTo>
                  <a:lnTo>
                    <a:pt x="99632" y="40524"/>
                  </a:lnTo>
                  <a:lnTo>
                    <a:pt x="100396" y="40219"/>
                  </a:lnTo>
                  <a:lnTo>
                    <a:pt x="100650" y="39915"/>
                  </a:lnTo>
                  <a:lnTo>
                    <a:pt x="120000" y="29822"/>
                  </a:lnTo>
                  <a:lnTo>
                    <a:pt x="120000" y="26779"/>
                  </a:lnTo>
                  <a:lnTo>
                    <a:pt x="88175" y="43871"/>
                  </a:lnTo>
                  <a:lnTo>
                    <a:pt x="85120" y="42349"/>
                  </a:lnTo>
                  <a:lnTo>
                    <a:pt x="85120" y="42349"/>
                  </a:lnTo>
                  <a:close/>
                </a:path>
              </a:pathLst>
            </a:custGeom>
            <a:gradFill>
              <a:gsLst>
                <a:gs pos="0">
                  <a:srgbClr val="993300"/>
                </a:gs>
                <a:gs pos="50000">
                  <a:srgbClr val="BB5F03"/>
                </a:gs>
                <a:gs pos="100000">
                  <a:srgbClr val="993300"/>
                </a:gs>
              </a:gsLst>
              <a:lin ang="13500000" scaled="0"/>
            </a:gra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2" name="Shape 62"/>
            <p:cNvSpPr/>
            <p:nvPr/>
          </p:nvSpPr>
          <p:spPr>
            <a:xfrm>
              <a:off x="5016500" y="2952750"/>
              <a:ext cx="3432175" cy="307022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2666" y="52911"/>
                  </a:moveTo>
                  <a:lnTo>
                    <a:pt x="107960" y="63357"/>
                  </a:lnTo>
                  <a:lnTo>
                    <a:pt x="114314" y="72621"/>
                  </a:lnTo>
                  <a:lnTo>
                    <a:pt x="117993" y="77471"/>
                  </a:lnTo>
                  <a:lnTo>
                    <a:pt x="120000" y="80455"/>
                  </a:lnTo>
                  <a:lnTo>
                    <a:pt x="105285" y="60746"/>
                  </a:lnTo>
                  <a:lnTo>
                    <a:pt x="103669" y="57761"/>
                  </a:lnTo>
                  <a:lnTo>
                    <a:pt x="99321" y="77098"/>
                  </a:lnTo>
                  <a:lnTo>
                    <a:pt x="98653" y="92393"/>
                  </a:lnTo>
                  <a:lnTo>
                    <a:pt x="101328" y="118507"/>
                  </a:lnTo>
                  <a:lnTo>
                    <a:pt x="99656" y="120000"/>
                  </a:lnTo>
                  <a:lnTo>
                    <a:pt x="97315" y="95378"/>
                  </a:lnTo>
                  <a:lnTo>
                    <a:pt x="96312" y="80082"/>
                  </a:lnTo>
                  <a:lnTo>
                    <a:pt x="98318" y="67461"/>
                  </a:lnTo>
                  <a:lnTo>
                    <a:pt x="98653" y="54404"/>
                  </a:lnTo>
                  <a:lnTo>
                    <a:pt x="70673" y="62611"/>
                  </a:lnTo>
                  <a:lnTo>
                    <a:pt x="45982" y="70383"/>
                  </a:lnTo>
                  <a:lnTo>
                    <a:pt x="18002" y="81575"/>
                  </a:lnTo>
                  <a:lnTo>
                    <a:pt x="1003" y="88290"/>
                  </a:lnTo>
                  <a:lnTo>
                    <a:pt x="17333" y="79709"/>
                  </a:lnTo>
                  <a:lnTo>
                    <a:pt x="38012" y="71129"/>
                  </a:lnTo>
                  <a:lnTo>
                    <a:pt x="56962" y="64476"/>
                  </a:lnTo>
                  <a:lnTo>
                    <a:pt x="78643" y="57761"/>
                  </a:lnTo>
                  <a:lnTo>
                    <a:pt x="94305" y="50673"/>
                  </a:lnTo>
                  <a:lnTo>
                    <a:pt x="74296" y="38735"/>
                  </a:lnTo>
                  <a:lnTo>
                    <a:pt x="47988" y="32020"/>
                  </a:lnTo>
                  <a:lnTo>
                    <a:pt x="12652" y="10010"/>
                  </a:lnTo>
                  <a:lnTo>
                    <a:pt x="0" y="5160"/>
                  </a:lnTo>
                  <a:lnTo>
                    <a:pt x="18337" y="11129"/>
                  </a:lnTo>
                  <a:lnTo>
                    <a:pt x="39684" y="23813"/>
                  </a:lnTo>
                  <a:lnTo>
                    <a:pt x="52001" y="30528"/>
                  </a:lnTo>
                  <a:lnTo>
                    <a:pt x="75299" y="36870"/>
                  </a:lnTo>
                  <a:lnTo>
                    <a:pt x="91964" y="46196"/>
                  </a:lnTo>
                  <a:lnTo>
                    <a:pt x="79312" y="28663"/>
                  </a:lnTo>
                  <a:lnTo>
                    <a:pt x="71676" y="11875"/>
                  </a:lnTo>
                  <a:lnTo>
                    <a:pt x="64319" y="0"/>
                  </a:lnTo>
                  <a:lnTo>
                    <a:pt x="74630" y="13367"/>
                  </a:lnTo>
                  <a:lnTo>
                    <a:pt x="82991" y="30155"/>
                  </a:lnTo>
                  <a:lnTo>
                    <a:pt x="97315" y="49927"/>
                  </a:lnTo>
                  <a:lnTo>
                    <a:pt x="102666" y="52911"/>
                  </a:lnTo>
                  <a:lnTo>
                    <a:pt x="102666" y="52911"/>
                  </a:lnTo>
                  <a:close/>
                </a:path>
              </a:pathLst>
            </a:custGeom>
            <a:gradFill>
              <a:gsLst>
                <a:gs pos="0">
                  <a:srgbClr val="993300"/>
                </a:gs>
                <a:gs pos="100000">
                  <a:srgbClr val="B76A03"/>
                </a:gs>
              </a:gsLst>
              <a:lin ang="5400000" scaled="0"/>
            </a:gra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6425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rgbClr val="FEEC9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rgbClr val="FEEC9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rgbClr val="FEEC9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rgbClr val="FEEC9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rgbClr val="FEEC9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rgbClr val="FEEC9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rgbClr val="FEEC9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rgbClr val="FEEC9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rgbClr val="FEEC9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6425" cy="45275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har char="●"/>
              <a:defRPr sz="32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har char="○"/>
              <a:defRPr sz="28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har char="■"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har char="●"/>
              <a:defRPr sz="20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har char="○"/>
              <a:defRPr sz="20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har char="■"/>
              <a:defRPr sz="20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har char="●"/>
              <a:defRPr sz="20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har char="○"/>
              <a:defRPr sz="20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har char="■"/>
              <a:defRPr sz="20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0424" cy="45878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2425" cy="45878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0424" cy="458786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2400" b="0" i="0" u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6425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6425" cy="42989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har char="●"/>
              <a:defRPr sz="3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har char="○"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har char="■"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har char="●"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har char="○"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har char="■"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har char="●"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har char="○"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har char="■"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1673224" cy="454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2425" cy="454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1824" cy="454024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0" name="Shape 80"/>
          <p:cNvGrpSpPr/>
          <p:nvPr/>
        </p:nvGrpSpPr>
        <p:grpSpPr>
          <a:xfrm>
            <a:off x="279400" y="152400"/>
            <a:ext cx="8686800" cy="1601787"/>
            <a:chOff x="279400" y="152400"/>
            <a:chExt cx="8686800" cy="1601787"/>
          </a:xfrm>
        </p:grpSpPr>
        <p:cxnSp>
          <p:nvCxnSpPr>
            <p:cNvPr id="81" name="Shape 81"/>
            <p:cNvCxnSpPr/>
            <p:nvPr/>
          </p:nvCxnSpPr>
          <p:spPr>
            <a:xfrm flipH="1">
              <a:off x="454024" y="1752600"/>
              <a:ext cx="8312150" cy="1587"/>
            </a:xfrm>
            <a:prstGeom prst="straightConnector1">
              <a:avLst/>
            </a:prstGeom>
            <a:noFill/>
            <a:ln w="12600" cap="flat" cmpd="sng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sp>
          <p:nvSpPr>
            <p:cNvPr id="82" name="Shape 82"/>
            <p:cNvSpPr/>
            <p:nvPr/>
          </p:nvSpPr>
          <p:spPr>
            <a:xfrm>
              <a:off x="8737600" y="152400"/>
              <a:ext cx="228600" cy="228600"/>
            </a:xfrm>
            <a:prstGeom prst="rect">
              <a:avLst/>
            </a:prstGeom>
            <a:solidFill>
              <a:srgbClr val="660000"/>
            </a:solidFill>
            <a:ln w="12600" cap="flat" cmpd="sng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3" name="Shape 83"/>
            <p:cNvSpPr/>
            <p:nvPr/>
          </p:nvSpPr>
          <p:spPr>
            <a:xfrm>
              <a:off x="279400" y="152400"/>
              <a:ext cx="8455025" cy="228600"/>
            </a:xfrm>
            <a:prstGeom prst="rect">
              <a:avLst/>
            </a:prstGeom>
            <a:solidFill>
              <a:srgbClr val="999966"/>
            </a:solidFill>
            <a:ln w="12600" cap="flat" cmpd="sng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4" name="Shape 84"/>
            <p:cNvSpPr/>
            <p:nvPr/>
          </p:nvSpPr>
          <p:spPr>
            <a:xfrm>
              <a:off x="279400" y="381000"/>
              <a:ext cx="8455025" cy="139699"/>
            </a:xfrm>
            <a:prstGeom prst="rect">
              <a:avLst/>
            </a:prstGeom>
            <a:solidFill>
              <a:srgbClr val="660000"/>
            </a:solidFill>
            <a:ln w="12600" cap="flat" cmpd="sng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5" name="Shape 85"/>
            <p:cNvSpPr/>
            <p:nvPr/>
          </p:nvSpPr>
          <p:spPr>
            <a:xfrm>
              <a:off x="8737600" y="382587"/>
              <a:ext cx="228600" cy="136524"/>
            </a:xfrm>
            <a:prstGeom prst="rect">
              <a:avLst/>
            </a:prstGeom>
            <a:solidFill>
              <a:srgbClr val="999966"/>
            </a:solidFill>
            <a:ln w="12600" cap="flat" cmpd="sng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/>
        </p:nvSpPr>
        <p:spPr>
          <a:xfrm>
            <a:off x="0" y="1377950"/>
            <a:ext cx="2133599" cy="101599"/>
          </a:xfrm>
          <a:prstGeom prst="rect">
            <a:avLst/>
          </a:prstGeom>
          <a:solidFill>
            <a:srgbClr val="CCCC99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9" name="Shape 99"/>
          <p:cNvSpPr/>
          <p:nvPr/>
        </p:nvSpPr>
        <p:spPr>
          <a:xfrm>
            <a:off x="1447800" y="1377950"/>
            <a:ext cx="7239000" cy="101599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CCCC99"/>
              </a:gs>
            </a:gsLst>
            <a:lin ang="10800000" scaled="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931862" y="96836"/>
            <a:ext cx="7154861" cy="1409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949325" y="1981200"/>
            <a:ext cx="7658100" cy="41116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har char="●"/>
              <a:defRPr sz="3200" b="0" i="0" u="none" strike="noStrike" cap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har char="○"/>
              <a:defRPr sz="2800" b="0" i="0" u="none" strike="noStrike" cap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har char="■"/>
              <a:defRPr sz="2400" b="0" i="0" u="none" strike="noStrike" cap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har char="●"/>
              <a:defRPr sz="2000" b="0" i="0" u="none" strike="noStrike" cap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har char="○"/>
              <a:defRPr sz="2000" b="0" i="0" u="none" strike="noStrike" cap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har char="■"/>
              <a:defRPr sz="2000" b="0" i="0" u="none" strike="noStrike" cap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har char="●"/>
              <a:defRPr sz="2000" b="0" i="0" u="none" strike="noStrike" cap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har char="○"/>
              <a:defRPr sz="2000" b="0" i="0" u="none" strike="noStrike" cap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har char="■"/>
              <a:defRPr sz="2000" b="0" i="0" u="none" strike="noStrike" cap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dt" idx="10"/>
          </p:nvPr>
        </p:nvSpPr>
        <p:spPr>
          <a:xfrm>
            <a:off x="946150" y="6248400"/>
            <a:ext cx="1901824" cy="454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ftr" idx="11"/>
          </p:nvPr>
        </p:nvSpPr>
        <p:spPr>
          <a:xfrm>
            <a:off x="3352800" y="6248400"/>
            <a:ext cx="2892425" cy="454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6705600" y="6248400"/>
            <a:ext cx="1901824" cy="454024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Shape 105"/>
          <p:cNvSpPr/>
          <p:nvPr/>
        </p:nvSpPr>
        <p:spPr>
          <a:xfrm>
            <a:off x="838200" y="561975"/>
            <a:ext cx="152399" cy="10667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120000"/>
                </a:moveTo>
                <a:lnTo>
                  <a:pt x="0" y="120000"/>
                </a:lnTo>
                <a:lnTo>
                  <a:pt x="0" y="0"/>
                </a:lnTo>
                <a:lnTo>
                  <a:pt x="120000" y="0"/>
                </a:lnTo>
              </a:path>
            </a:pathLst>
          </a:custGeom>
          <a:noFill/>
          <a:ln w="763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Shape 106"/>
          <p:cNvSpPr/>
          <p:nvPr/>
        </p:nvSpPr>
        <p:spPr>
          <a:xfrm>
            <a:off x="8262936" y="269875"/>
            <a:ext cx="152399" cy="1073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</a:path>
            </a:pathLst>
          </a:custGeom>
          <a:noFill/>
          <a:ln w="76300" cap="flat" cmpd="sng">
            <a:solidFill>
              <a:srgbClr val="CC99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Shape 118"/>
          <p:cNvGrpSpPr/>
          <p:nvPr/>
        </p:nvGrpSpPr>
        <p:grpSpPr>
          <a:xfrm>
            <a:off x="228600" y="228600"/>
            <a:ext cx="8686800" cy="5943599"/>
            <a:chOff x="228600" y="228600"/>
            <a:chExt cx="8686800" cy="5943599"/>
          </a:xfrm>
        </p:grpSpPr>
        <p:sp>
          <p:nvSpPr>
            <p:cNvPr id="119" name="Shape 119"/>
            <p:cNvSpPr/>
            <p:nvPr/>
          </p:nvSpPr>
          <p:spPr>
            <a:xfrm>
              <a:off x="228600" y="228600"/>
              <a:ext cx="8686800" cy="5943599"/>
            </a:xfrm>
            <a:prstGeom prst="rect">
              <a:avLst/>
            </a:prstGeom>
            <a:solidFill>
              <a:srgbClr val="000000"/>
            </a:solidFill>
            <a:ln w="44275" cap="flat" cmpd="sng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0" name="Shape 120"/>
            <p:cNvSpPr/>
            <p:nvPr/>
          </p:nvSpPr>
          <p:spPr>
            <a:xfrm>
              <a:off x="306387" y="306387"/>
              <a:ext cx="8529637" cy="5770562"/>
            </a:xfrm>
            <a:prstGeom prst="rect">
              <a:avLst/>
            </a:prstGeom>
            <a:solidFill>
              <a:srgbClr val="000000"/>
            </a:solidFill>
            <a:ln w="9525" cap="flat" cmpd="sng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21" name="Shape 121"/>
            <p:cNvCxnSpPr/>
            <p:nvPr/>
          </p:nvCxnSpPr>
          <p:spPr>
            <a:xfrm>
              <a:off x="533400" y="1733550"/>
              <a:ext cx="8153399" cy="1587"/>
            </a:xfrm>
            <a:prstGeom prst="straightConnector1">
              <a:avLst/>
            </a:prstGeom>
            <a:noFill/>
            <a:ln w="12600" cap="flat" cmpd="sng">
              <a:solidFill>
                <a:srgbClr val="990000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</p:grpSp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533400" y="473075"/>
            <a:ext cx="8150224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2857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533400" y="1828800"/>
            <a:ext cx="8150224" cy="40354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3429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har char="●"/>
              <a:defRPr sz="3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har char="○"/>
              <a:defRPr sz="26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har char="■"/>
              <a:def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har char="●"/>
              <a:defRPr sz="2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har char="○"/>
              <a:defRPr sz="2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har char="■"/>
              <a:defRPr sz="2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har char="●"/>
              <a:defRPr sz="2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har char="○"/>
              <a:defRPr sz="2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har char="■"/>
              <a:defRPr sz="2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dt" idx="10"/>
          </p:nvPr>
        </p:nvSpPr>
        <p:spPr>
          <a:xfrm>
            <a:off x="533400" y="6248400"/>
            <a:ext cx="2054225" cy="454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ftr" idx="11"/>
          </p:nvPr>
        </p:nvSpPr>
        <p:spPr>
          <a:xfrm>
            <a:off x="3238500" y="6248400"/>
            <a:ext cx="2892425" cy="454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1824" cy="454024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/>
        </p:nvSpPr>
        <p:spPr>
          <a:xfrm>
            <a:off x="381000" y="990600"/>
            <a:ext cx="76199" cy="5105399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762000" y="1371600"/>
            <a:ext cx="7693025" cy="20542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0424" cy="454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2425" cy="454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0424" cy="454024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1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9" name="Shape 139"/>
          <p:cNvGrpSpPr/>
          <p:nvPr/>
        </p:nvGrpSpPr>
        <p:grpSpPr>
          <a:xfrm>
            <a:off x="381000" y="304799"/>
            <a:ext cx="8391524" cy="5791200"/>
            <a:chOff x="381000" y="304799"/>
            <a:chExt cx="8391524" cy="5791200"/>
          </a:xfrm>
        </p:grpSpPr>
        <p:sp>
          <p:nvSpPr>
            <p:cNvPr id="140" name="Shape 140"/>
            <p:cNvSpPr/>
            <p:nvPr/>
          </p:nvSpPr>
          <p:spPr>
            <a:xfrm rot="10800000" flipH="1">
              <a:off x="8312150" y="304799"/>
              <a:ext cx="457200" cy="457200"/>
            </a:xfrm>
            <a:prstGeom prst="rect">
              <a:avLst/>
            </a:prstGeom>
            <a:solidFill>
              <a:srgbClr val="660000"/>
            </a:solidFill>
            <a:ln w="12600" cap="flat" cmpd="sng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1" name="Shape 141"/>
            <p:cNvSpPr/>
            <p:nvPr/>
          </p:nvSpPr>
          <p:spPr>
            <a:xfrm rot="10800000" flipH="1">
              <a:off x="381000" y="304799"/>
              <a:ext cx="7943849" cy="457200"/>
            </a:xfrm>
            <a:prstGeom prst="rect">
              <a:avLst/>
            </a:prstGeom>
            <a:solidFill>
              <a:srgbClr val="999966"/>
            </a:solidFill>
            <a:ln w="12600" cap="flat" cmpd="sng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2" name="Shape 142"/>
            <p:cNvSpPr/>
            <p:nvPr/>
          </p:nvSpPr>
          <p:spPr>
            <a:xfrm rot="10800000" flipH="1">
              <a:off x="381000" y="761999"/>
              <a:ext cx="7943849" cy="228600"/>
            </a:xfrm>
            <a:prstGeom prst="rect">
              <a:avLst/>
            </a:prstGeom>
            <a:solidFill>
              <a:srgbClr val="660000"/>
            </a:solidFill>
            <a:ln w="12600" cap="flat" cmpd="sng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3" name="Shape 143"/>
            <p:cNvSpPr/>
            <p:nvPr/>
          </p:nvSpPr>
          <p:spPr>
            <a:xfrm rot="10800000" flipH="1">
              <a:off x="8321675" y="761999"/>
              <a:ext cx="447674" cy="228600"/>
            </a:xfrm>
            <a:prstGeom prst="rect">
              <a:avLst/>
            </a:prstGeom>
            <a:solidFill>
              <a:srgbClr val="999966"/>
            </a:solidFill>
            <a:ln w="12600" cap="flat" cmpd="sng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44" name="Shape 144"/>
            <p:cNvCxnSpPr/>
            <p:nvPr/>
          </p:nvCxnSpPr>
          <p:spPr>
            <a:xfrm flipH="1">
              <a:off x="758825" y="3581400"/>
              <a:ext cx="7702549" cy="1587"/>
            </a:xfrm>
            <a:prstGeom prst="straightConnector1">
              <a:avLst/>
            </a:prstGeom>
            <a:noFill/>
            <a:ln w="12600" cap="flat" cmpd="sng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sp>
          <p:nvSpPr>
            <p:cNvPr id="145" name="Shape 145"/>
            <p:cNvSpPr/>
            <p:nvPr/>
          </p:nvSpPr>
          <p:spPr>
            <a:xfrm>
              <a:off x="381000" y="304800"/>
              <a:ext cx="8391524" cy="5791200"/>
            </a:xfrm>
            <a:prstGeom prst="rect">
              <a:avLst/>
            </a:prstGeom>
            <a:noFill/>
            <a:ln w="12600" cap="flat" cmpd="sng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1824" cy="454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2425" cy="454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1824" cy="454024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0" name="Shape 150"/>
          <p:cNvGrpSpPr/>
          <p:nvPr/>
        </p:nvGrpSpPr>
        <p:grpSpPr>
          <a:xfrm>
            <a:off x="0" y="914400"/>
            <a:ext cx="8686800" cy="2514599"/>
            <a:chOff x="0" y="914400"/>
            <a:chExt cx="8686800" cy="2514599"/>
          </a:xfrm>
        </p:grpSpPr>
        <p:sp>
          <p:nvSpPr>
            <p:cNvPr id="151" name="Shape 151"/>
            <p:cNvSpPr/>
            <p:nvPr/>
          </p:nvSpPr>
          <p:spPr>
            <a:xfrm>
              <a:off x="228600" y="914400"/>
              <a:ext cx="2514599" cy="2514599"/>
            </a:xfrm>
            <a:prstGeom prst="ellipse">
              <a:avLst/>
            </a:prstGeom>
            <a:noFill/>
            <a:ln w="12600" cap="flat" cmpd="sng">
              <a:solidFill>
                <a:srgbClr val="CC99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2" name="Shape 152"/>
            <p:cNvSpPr/>
            <p:nvPr/>
          </p:nvSpPr>
          <p:spPr>
            <a:xfrm>
              <a:off x="0" y="1676400"/>
              <a:ext cx="4724400" cy="1143000"/>
            </a:xfrm>
            <a:prstGeom prst="rect">
              <a:avLst/>
            </a:prstGeom>
            <a:solidFill>
              <a:srgbClr val="CCCC99"/>
            </a:soli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3" name="Shape 153"/>
            <p:cNvSpPr/>
            <p:nvPr/>
          </p:nvSpPr>
          <p:spPr>
            <a:xfrm>
              <a:off x="3962400" y="1676400"/>
              <a:ext cx="4724400" cy="1143000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100000">
                  <a:srgbClr val="CCCC99"/>
                </a:gs>
              </a:gsLst>
              <a:lin ang="10800000" scaled="0"/>
            </a:gra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4" name="Shape 154"/>
            <p:cNvSpPr/>
            <p:nvPr/>
          </p:nvSpPr>
          <p:spPr>
            <a:xfrm>
              <a:off x="609600" y="1524000"/>
              <a:ext cx="228600" cy="144938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20000"/>
                  </a:moveTo>
                  <a:lnTo>
                    <a:pt x="0" y="120000"/>
                  </a:lnTo>
                  <a:lnTo>
                    <a:pt x="0" y="0"/>
                  </a:lnTo>
                  <a:lnTo>
                    <a:pt x="120000" y="0"/>
                  </a:lnTo>
                </a:path>
              </a:pathLst>
            </a:custGeom>
            <a:noFill/>
            <a:ln w="76300" cap="flat" cmpd="sng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5" name="Shape 155"/>
            <p:cNvSpPr/>
            <p:nvPr/>
          </p:nvSpPr>
          <p:spPr>
            <a:xfrm>
              <a:off x="7848600" y="1209675"/>
              <a:ext cx="261936" cy="137159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</a:path>
              </a:pathLst>
            </a:custGeom>
            <a:noFill/>
            <a:ln w="76300" cap="flat" cmpd="sng">
              <a:solidFill>
                <a:srgbClr val="CC99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838200" y="1443037"/>
            <a:ext cx="7083425" cy="1597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Shape 158"/>
          <p:cNvGrpSpPr/>
          <p:nvPr/>
        </p:nvGrpSpPr>
        <p:grpSpPr>
          <a:xfrm>
            <a:off x="381000" y="457200"/>
            <a:ext cx="8397874" cy="5562600"/>
            <a:chOff x="381000" y="457200"/>
            <a:chExt cx="8397874" cy="5562600"/>
          </a:xfrm>
        </p:grpSpPr>
        <p:sp>
          <p:nvSpPr>
            <p:cNvPr id="159" name="Shape 159"/>
            <p:cNvSpPr/>
            <p:nvPr/>
          </p:nvSpPr>
          <p:spPr>
            <a:xfrm>
              <a:off x="381000" y="457200"/>
              <a:ext cx="8397874" cy="5562600"/>
            </a:xfrm>
            <a:prstGeom prst="rect">
              <a:avLst/>
            </a:prstGeom>
            <a:solidFill>
              <a:srgbClr val="000000"/>
            </a:solidFill>
            <a:ln w="50750" cap="flat" cmpd="sng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0" name="Shape 160"/>
            <p:cNvSpPr/>
            <p:nvPr/>
          </p:nvSpPr>
          <p:spPr>
            <a:xfrm>
              <a:off x="452437" y="533400"/>
              <a:ext cx="8229600" cy="5410200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61" name="Shape 161"/>
            <p:cNvCxnSpPr/>
            <p:nvPr/>
          </p:nvCxnSpPr>
          <p:spPr>
            <a:xfrm>
              <a:off x="914400" y="3581400"/>
              <a:ext cx="7315200" cy="1587"/>
            </a:xfrm>
            <a:prstGeom prst="straightConnector1">
              <a:avLst/>
            </a:prstGeom>
            <a:noFill/>
            <a:ln w="19075" cap="flat" cmpd="sng">
              <a:solidFill>
                <a:srgbClr val="990000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</p:grpSp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1219200" y="836612"/>
            <a:ext cx="6778625" cy="25558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1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2857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3" name="Shape 163"/>
          <p:cNvSpPr txBox="1">
            <a:spLocks noGrp="1"/>
          </p:cNvSpPr>
          <p:nvPr>
            <p:ph type="dt" idx="10"/>
          </p:nvPr>
        </p:nvSpPr>
        <p:spPr>
          <a:xfrm>
            <a:off x="536575" y="6248400"/>
            <a:ext cx="2051050" cy="454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4" name="Shape 164"/>
          <p:cNvSpPr txBox="1">
            <a:spLocks noGrp="1"/>
          </p:cNvSpPr>
          <p:nvPr>
            <p:ph type="ftr" idx="11"/>
          </p:nvPr>
        </p:nvSpPr>
        <p:spPr>
          <a:xfrm>
            <a:off x="3251200" y="6248400"/>
            <a:ext cx="2884486" cy="454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5" name="Shape 165"/>
          <p:cNvSpPr txBox="1">
            <a:spLocks noGrp="1"/>
          </p:cNvSpPr>
          <p:nvPr>
            <p:ph type="sldNum" idx="12"/>
          </p:nvPr>
        </p:nvSpPr>
        <p:spPr>
          <a:xfrm>
            <a:off x="6788150" y="6257925"/>
            <a:ext cx="1901824" cy="454024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B5F03"/>
            </a:gs>
            <a:gs pos="100000">
              <a:srgbClr val="993300"/>
            </a:gs>
          </a:gsLst>
          <a:lin ang="5400000" scaled="0"/>
        </a:gradFill>
        <a:effectLst/>
      </p:bgPr>
    </p:bg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 idx="4294967295"/>
          </p:nvPr>
        </p:nvSpPr>
        <p:spPr>
          <a:xfrm>
            <a:off x="685800" y="2012950"/>
            <a:ext cx="7772400" cy="1349375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EC94"/>
              </a:buClr>
              <a:buSzPct val="25000"/>
              <a:buFont typeface="Times New Roman"/>
              <a:buNone/>
            </a:pPr>
            <a:r>
              <a:rPr lang="en-US" sz="5400" b="0" i="0" u="none" strike="noStrike" cap="none">
                <a:solidFill>
                  <a:srgbClr val="FEEC9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First People of Canada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Times New Roman"/>
              <a:buNone/>
            </a:pPr>
            <a:r>
              <a:rPr lang="en-US" sz="32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Native Studies 120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>
            <a:noAutofit/>
          </a:bodyPr>
          <a:lstStyle/>
          <a:p>
            <a:pPr marL="4445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ct val="70000"/>
              <a:buFont typeface="Noto Sans Symbols"/>
              <a:buChar char="■"/>
            </a:pPr>
            <a:r>
              <a:rPr lang="en-US" sz="3200" b="1" i="0" u="none" strike="noStrike" cap="none" dirty="0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This theory is a new one, and often disputed. </a:t>
            </a:r>
          </a:p>
          <a:p>
            <a:pPr marL="444500" marR="0" lvl="0" indent="-4445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C9900"/>
              </a:buClr>
              <a:buSzPct val="70000"/>
              <a:buFont typeface="Noto Sans Symbols"/>
              <a:buChar char="■"/>
            </a:pPr>
            <a:r>
              <a:rPr lang="en-US" sz="3200" b="1" i="0" u="none" strike="noStrike" cap="none" dirty="0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We will watch the film “Ice Age Columbus,” which depicts what is might have been like for people to make this journey.</a:t>
            </a: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3.the Pacific Ocean routes northward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12900"/>
            <a:ext cx="8150224" cy="4251324"/>
          </a:xfrm>
        </p:spPr>
        <p:txBody>
          <a:bodyPr/>
          <a:lstStyle/>
          <a:p>
            <a:r>
              <a:rPr lang="en-US" dirty="0" smtClean="0"/>
              <a:t>The Clovis First theory believes that the First Peoples originally migrated from the south near Clovis, New Mexico and other southern areas</a:t>
            </a:r>
          </a:p>
          <a:p>
            <a:r>
              <a:rPr lang="en-US" dirty="0" smtClean="0"/>
              <a:t>This theory looks at the tools and similar beliefs among Indigenous cultures and hypothesizes that Indigenous cultures slowly migrated north along the Pacific coast and the interior.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760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533400" y="473075"/>
            <a:ext cx="8153399" cy="669925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Times New Roman"/>
              <a:buNone/>
            </a:pPr>
            <a:r>
              <a:rPr lang="en-US" dirty="0"/>
              <a:t>4</a:t>
            </a:r>
            <a:r>
              <a:rPr lang="en-US" sz="4400" b="0" i="0" u="none" strike="noStrike" cap="none" dirty="0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en-US" sz="4400" b="0" i="0" u="none" strike="noStrike" cap="none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Creation Stories</a:t>
            </a:r>
          </a:p>
        </p:txBody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533400" y="1219200"/>
            <a:ext cx="8153399" cy="511175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>
            <a:noAutofit/>
          </a:bodyPr>
          <a:lstStyle/>
          <a:p>
            <a:pPr marL="339725" marR="0" lvl="0" indent="-3397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75000"/>
              <a:buFont typeface="Noto Sans Symbols"/>
              <a:buChar char="■"/>
            </a:pPr>
            <a:r>
              <a:rPr lang="en-US" sz="3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Traditionally, Aboriginal peoples of North America had their own “theories” on how their people cam to be on this land.</a:t>
            </a:r>
          </a:p>
          <a:p>
            <a:pPr marL="339725" marR="0" lvl="0" indent="-339725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990000"/>
              </a:buClr>
              <a:buSzPct val="75000"/>
              <a:buFont typeface="Noto Sans Symbols"/>
              <a:buChar char="■"/>
            </a:pPr>
            <a:r>
              <a:rPr lang="en-US" sz="3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These were not “theories” at all, but Creation Stories that told how the world, and all living beings came to be.</a:t>
            </a:r>
          </a:p>
          <a:p>
            <a:pPr marL="339725" marR="0" lvl="0" indent="-339725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990000"/>
              </a:buClr>
              <a:buSzPct val="75000"/>
              <a:buFont typeface="Noto Sans Symbols"/>
              <a:buChar char="■"/>
            </a:pPr>
            <a:r>
              <a:rPr lang="en-US" sz="3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Traditionally, Aboriginal People believed these to be true accounts, not “just stories or legends.”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25000"/>
              <a:buNone/>
            </a:pPr>
            <a:endParaRPr sz="3100" b="0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B5F03"/>
            </a:gs>
            <a:gs pos="100000">
              <a:srgbClr val="993300"/>
            </a:gs>
          </a:gsLst>
          <a:lin ang="5400000" scaled="0"/>
        </a:gradFill>
        <a:effectLst/>
      </p:bgPr>
    </p:bg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EC94"/>
              </a:buClr>
              <a:buSzPct val="25000"/>
              <a:buFont typeface="Times New Roman"/>
              <a:buNone/>
            </a:pPr>
            <a:r>
              <a:rPr lang="en-US" sz="4400" b="1" i="0" u="none" strike="noStrike" cap="none">
                <a:solidFill>
                  <a:srgbClr val="FEEC9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Which is “Right” ?</a:t>
            </a:r>
          </a:p>
        </p:txBody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761036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>
            <a:noAutofit/>
          </a:bodyPr>
          <a:lstStyle/>
          <a:p>
            <a:pPr marL="339725" marR="0" lvl="0" indent="-3397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60000"/>
              <a:buFont typeface="Noto Sans Symbols"/>
              <a:buChar char="■"/>
            </a:pPr>
            <a:r>
              <a:rPr lang="en-US" sz="32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There is no “right” explanation for how, or when Canada’s First People came to be.</a:t>
            </a:r>
          </a:p>
          <a:p>
            <a:pPr marL="339725" marR="0" lvl="0" indent="-339725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FFFCC"/>
              </a:buClr>
              <a:buSzPct val="60000"/>
              <a:buFont typeface="Noto Sans Symbols"/>
              <a:buChar char="■"/>
            </a:pPr>
            <a:r>
              <a:rPr lang="en-US" sz="32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only right way to approach this topic is through RESPECT.</a:t>
            </a:r>
          </a:p>
          <a:p>
            <a:pPr marL="339725" marR="0" lvl="0" indent="-3397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Noto Sans Symbols"/>
              <a:buChar char="▪"/>
            </a:pPr>
            <a:r>
              <a:rPr lang="en-US" sz="32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discussing Canada’s First Nations, you must discuss and acknowledge the importance of Creation Stories to this culture and how they traditionally explain the creation of the world.</a:t>
            </a:r>
          </a:p>
          <a:p>
            <a:pPr marL="339725" marR="0" lvl="0" indent="-339725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Times New Roman"/>
              <a:buNone/>
            </a:pPr>
            <a:endParaRPr sz="3200" b="0" i="0" u="none" strike="noStrike" cap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25000"/>
              <a:buNone/>
            </a:pPr>
            <a:endParaRPr sz="3200" b="0" i="0" u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B5F03"/>
            </a:gs>
            <a:gs pos="100000">
              <a:srgbClr val="993300"/>
            </a:gs>
          </a:gsLst>
          <a:lin ang="5400000" scaled="0"/>
        </a:gradFill>
        <a:effectLst/>
      </p:bgPr>
    </p:bg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0"/>
          </a:xfrm>
          <a:prstGeom prst="rect">
            <a:avLst/>
          </a:prstGeom>
          <a:solidFill>
            <a:srgbClr val="993300"/>
          </a:solidFill>
          <a:ln>
            <a:noFill/>
          </a:ln>
        </p:spPr>
        <p:txBody>
          <a:bodyPr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ct val="25000"/>
              <a:buFont typeface="Times New Roman"/>
              <a:buNone/>
            </a:pPr>
            <a:r>
              <a:rPr lang="en-US" sz="4400" b="1" i="0" u="none" strike="noStrike" cap="none">
                <a:solidFill>
                  <a:srgbClr val="FF66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First North Americans</a:t>
            </a:r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228600" y="1420812"/>
            <a:ext cx="8610600" cy="4370387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>
            <a:noAutofit/>
          </a:bodyPr>
          <a:lstStyle/>
          <a:p>
            <a:pPr marL="606425" marR="0" lvl="0" indent="-6064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60000"/>
              <a:buFont typeface="Noto Sans Symbols"/>
              <a:buChar char="■"/>
            </a:pPr>
            <a:r>
              <a:rPr lang="en-US" sz="3600" b="1" i="0" u="none" strike="noStrike" cap="none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There are </a:t>
            </a:r>
            <a:r>
              <a:rPr lang="en-US" sz="3600" b="1" i="0" u="none" strike="noStrike" cap="none" dirty="0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 </a:t>
            </a:r>
            <a:r>
              <a:rPr lang="en-US" sz="3600" b="1" i="0" u="none" strike="noStrike" cap="none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theories on how the first people of North America came to be:</a:t>
            </a:r>
          </a:p>
          <a:p>
            <a:pPr marL="987425" marR="0" lvl="1" indent="-530225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EEC94"/>
              </a:buClr>
              <a:buSzPct val="60000"/>
              <a:buFont typeface="Times New Roman"/>
              <a:buAutoNum type="arabicPeriod"/>
            </a:pPr>
            <a:r>
              <a:rPr lang="en-US" sz="3600" b="1" i="0" u="none" strike="noStrike" cap="none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Bering Straight Land Bridge </a:t>
            </a:r>
          </a:p>
          <a:p>
            <a:pPr marL="987425" marR="0" lvl="1" indent="-530225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EEC94"/>
              </a:buClr>
              <a:buSzPct val="60000"/>
              <a:buFont typeface="Times New Roman"/>
              <a:buAutoNum type="arabicPeriod"/>
            </a:pPr>
            <a:r>
              <a:rPr lang="en-US" sz="3600" b="1" i="0" u="none" strike="noStrike" cap="none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Crossing the Atlantic </a:t>
            </a:r>
            <a:r>
              <a:rPr lang="en-US" sz="3600" b="1" i="0" u="none" strike="noStrike" cap="none" dirty="0" smtClean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Ocean</a:t>
            </a:r>
          </a:p>
          <a:p>
            <a:pPr marL="987425" marR="0" lvl="1" indent="-530225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EEC94"/>
              </a:buClr>
              <a:buSzPct val="60000"/>
              <a:buFont typeface="Times New Roman"/>
              <a:buAutoNum type="arabicPeriod"/>
            </a:pPr>
            <a:r>
              <a:rPr lang="en-US" sz="3600" b="1" dirty="0" smtClean="0"/>
              <a:t>Crossing the Pacific Ocean from South America</a:t>
            </a:r>
            <a:endParaRPr lang="en-US" sz="3600" b="1" i="0" u="none" strike="noStrike" cap="none" dirty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87425" marR="0" lvl="1" indent="-530225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FEEC94"/>
              </a:buClr>
              <a:buSzPct val="60000"/>
              <a:buFont typeface="Times New Roman"/>
              <a:buAutoNum type="arabicPeriod"/>
            </a:pPr>
            <a:r>
              <a:rPr lang="en-US" sz="3600" b="1" i="0" u="none" strike="noStrike" cap="none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Creation Stories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457200" y="774700"/>
            <a:ext cx="8229600" cy="1435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66"/>
              </a:buClr>
              <a:buSzPct val="25000"/>
              <a:buFont typeface="Times New Roman"/>
              <a:buNone/>
            </a:pPr>
            <a:r>
              <a:rPr lang="en-US" sz="4400" b="0" i="0" u="none" strike="noStrike" cap="none">
                <a:solidFill>
                  <a:srgbClr val="999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Bering Straight Land Bridge Theory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457200" y="2262186"/>
            <a:ext cx="8229600" cy="3473449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>
            <a:noAutofit/>
          </a:bodyPr>
          <a:lstStyle/>
          <a:p>
            <a:pPr marL="466725" marR="0" lvl="0" indent="-46672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0000"/>
              </a:buClr>
              <a:buSzPct val="70000"/>
              <a:buFont typeface="Noto Sans Symbols"/>
              <a:buChar char="□"/>
            </a:pPr>
            <a:r>
              <a:rPr lang="en-US" sz="3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During the last Ice Age, some bodies of water froze, causing sea levels to drop and exposing land (the ocean floor).</a:t>
            </a:r>
          </a:p>
          <a:p>
            <a:pPr marL="466725" marR="0" lvl="0" indent="-466725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660000"/>
              </a:buClr>
              <a:buSzPct val="70000"/>
              <a:buFont typeface="Noto Sans Symbols"/>
              <a:buChar char="□"/>
            </a:pPr>
            <a:r>
              <a:rPr lang="en-US" sz="3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some cases, “Land Bridges” connected what are now seperate continents.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302124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>
            <a:noAutofit/>
          </a:bodyPr>
          <a:lstStyle/>
          <a:p>
            <a:pPr marL="466725" marR="0" lvl="0" indent="-4667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00"/>
              </a:buClr>
              <a:buSzPct val="70000"/>
              <a:buFont typeface="Noto Sans Symbols"/>
              <a:buChar char="□"/>
            </a:pPr>
            <a:r>
              <a:rPr lang="en-US"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There is a body of water that separates Alaska and Siberia called “The Bering Strait.”</a:t>
            </a:r>
          </a:p>
          <a:p>
            <a:pPr marL="466725" marR="0" lvl="0" indent="-466725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420000"/>
              </a:buClr>
              <a:buSzPct val="25000"/>
              <a:buFont typeface="Times New Roman"/>
              <a:buNone/>
            </a:pPr>
            <a:endParaRPr sz="3200" b="1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3200" b="1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89" name="Shape 18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19400" y="3276600"/>
            <a:ext cx="3495675" cy="2943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Map of Bering Strait</a:t>
            </a:r>
          </a:p>
        </p:txBody>
      </p:sp>
      <p:pic>
        <p:nvPicPr>
          <p:cNvPr id="195" name="Shape 19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0" y="2667000"/>
            <a:ext cx="3800474" cy="3200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Shape 19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267200" y="2438400"/>
            <a:ext cx="4572000" cy="3611561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Shape 197"/>
          <p:cNvSpPr/>
          <p:nvPr/>
        </p:nvSpPr>
        <p:spPr>
          <a:xfrm>
            <a:off x="1447800" y="3657600"/>
            <a:ext cx="5181600" cy="6095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120000"/>
                </a:moveTo>
                <a:lnTo>
                  <a:pt x="0" y="0"/>
                </a:lnTo>
              </a:path>
            </a:pathLst>
          </a:cu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Shape 202"/>
          <p:cNvPicPr preferRelativeResize="0"/>
          <p:nvPr/>
        </p:nvPicPr>
        <p:blipFill rotWithShape="1">
          <a:blip r:embed="rId3">
            <a:alphaModFix/>
          </a:blip>
          <a:srcRect b="3794"/>
          <a:stretch/>
        </p:blipFill>
        <p:spPr>
          <a:xfrm>
            <a:off x="2197100" y="609600"/>
            <a:ext cx="4462461" cy="571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0000"/>
              </a:buClr>
              <a:buSzPct val="25000"/>
              <a:buFont typeface="Times New Roman"/>
              <a:buNone/>
            </a:pPr>
            <a:r>
              <a:rPr lang="en-US" sz="4400" b="1" i="0" u="none" strike="noStrike" cap="none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Migration</a:t>
            </a:r>
          </a:p>
        </p:txBody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302124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>
            <a:noAutofit/>
          </a:bodyPr>
          <a:lstStyle/>
          <a:p>
            <a:pPr marL="466725" marR="0" lvl="0" indent="-4667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00"/>
              </a:buClr>
              <a:buSzPct val="70000"/>
              <a:buFont typeface="Noto Sans Symbols"/>
              <a:buChar char="□"/>
            </a:pPr>
            <a:r>
              <a:rPr lang="en-US"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Scientists believe that both people and animals crossed this “Land Bridge.”</a:t>
            </a:r>
          </a:p>
          <a:p>
            <a:pPr marL="466725" marR="0" lvl="0" indent="-466725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660000"/>
              </a:buClr>
              <a:buSzPct val="70000"/>
              <a:buFont typeface="Noto Sans Symbols"/>
              <a:buChar char="□"/>
            </a:pPr>
            <a:r>
              <a:rPr lang="en-US"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There is a theory that, in some cases, people and animals did not even know that they were entering a new continent.</a:t>
            </a: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0000"/>
              </a:buClr>
              <a:buSzPct val="25000"/>
              <a:buFont typeface="Times New Roman"/>
              <a:buNone/>
            </a:pPr>
            <a:r>
              <a:rPr lang="en-US" sz="4400" b="1" i="0" u="none" strike="noStrike" cap="none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After the Cold</a:t>
            </a:r>
          </a:p>
        </p:txBody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302124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>
            <a:noAutofit/>
          </a:bodyPr>
          <a:lstStyle/>
          <a:p>
            <a:pPr marL="466725" marR="0" lvl="0" indent="-46672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0000"/>
              </a:buClr>
              <a:buSzPct val="70000"/>
              <a:buFont typeface="Noto Sans Symbols"/>
              <a:buChar char="□"/>
            </a:pPr>
            <a:r>
              <a:rPr lang="en-US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After the Ice Age, there was massive melting period, causing the sea level to rise again and therefore separate – once again – Asia and North America.</a:t>
            </a:r>
          </a:p>
          <a:p>
            <a:pPr marL="466725" marR="0" lvl="0" indent="-466725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660000"/>
              </a:buClr>
              <a:buSzPct val="70000"/>
              <a:buFont typeface="Noto Sans Symbols"/>
              <a:buChar char="□"/>
            </a:pPr>
            <a:r>
              <a:rPr lang="en-US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People and animals were now living on a separate continent and were not even aware. </a:t>
            </a: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 idx="4294967295"/>
          </p:nvPr>
        </p:nvSpPr>
        <p:spPr>
          <a:xfrm>
            <a:off x="931862" y="96836"/>
            <a:ext cx="7158036" cy="1412874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40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 Crossing the Atlantic Ocean </a:t>
            </a:r>
          </a:p>
        </p:txBody>
      </p:sp>
      <p:sp>
        <p:nvSpPr>
          <p:cNvPr id="225" name="Shape 225"/>
          <p:cNvSpPr txBox="1">
            <a:spLocks noGrp="1"/>
          </p:cNvSpPr>
          <p:nvPr>
            <p:ph type="body" idx="4294967295"/>
          </p:nvPr>
        </p:nvSpPr>
        <p:spPr>
          <a:xfrm>
            <a:off x="914400" y="2362200"/>
            <a:ext cx="2936874" cy="3309937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>
            <a:noAutofit/>
          </a:bodyPr>
          <a:lstStyle/>
          <a:p>
            <a:pPr marL="444500" marR="0" lvl="0" indent="-4445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ct val="70000"/>
              <a:buFont typeface="Noto Sans Symbols"/>
              <a:buChar char="■"/>
            </a:pPr>
            <a:r>
              <a:rPr lang="en-US" sz="2400" b="1" i="0" u="none" strike="noStrike" cap="none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The second theory on how North America’s first people arrived here is that they crossed the Atlantic Ocean, either on foot via ice, or by boat.</a:t>
            </a:r>
          </a:p>
        </p:txBody>
      </p:sp>
      <p:pic>
        <p:nvPicPr>
          <p:cNvPr id="226" name="Shape 2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38600" y="1752600"/>
            <a:ext cx="4190999" cy="41909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7" name="Shape 227"/>
          <p:cNvCxnSpPr/>
          <p:nvPr/>
        </p:nvCxnSpPr>
        <p:spPr>
          <a:xfrm rot="10800000">
            <a:off x="5407024" y="3044824"/>
            <a:ext cx="387350" cy="82550"/>
          </a:xfrm>
          <a:prstGeom prst="straightConnector1">
            <a:avLst/>
          </a:prstGeom>
          <a:noFill/>
          <a:ln w="9525" cap="flat" cmpd="sng">
            <a:solidFill>
              <a:srgbClr val="292929"/>
            </a:solidFill>
            <a:prstDash val="solid"/>
            <a:miter lim="800000"/>
            <a:headEnd type="none" w="med" len="med"/>
            <a:tailEnd type="triangle" w="lg" len="lg"/>
          </a:ln>
        </p:spPr>
      </p:cxn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166E9A7E336A4EA0158ADE96EEA79C" ma:contentTypeVersion="7" ma:contentTypeDescription="Create a new document." ma:contentTypeScope="" ma:versionID="1189a3fcb370c8894323dffb1f088739">
  <xsd:schema xmlns:xsd="http://www.w3.org/2001/XMLSchema" xmlns:xs="http://www.w3.org/2001/XMLSchema" xmlns:p="http://schemas.microsoft.com/office/2006/metadata/properties" xmlns:ns1="http://schemas.microsoft.com/sharepoint/v3" xmlns:ns2="12faf9ef-4c9f-4c7c-a4ec-fad78542a06c" targetNamespace="http://schemas.microsoft.com/office/2006/metadata/properties" ma:root="true" ma:fieldsID="6c20b913a91d20305794c616c0fc34b7" ns1:_="" ns2:_="">
    <xsd:import namespace="http://schemas.microsoft.com/sharepoint/v3"/>
    <xsd:import namespace="12faf9ef-4c9f-4c7c-a4ec-fad78542a06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Blog_x0020_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faf9ef-4c9f-4c7c-a4ec-fad78542a06c" elementFormDefault="qualified">
    <xsd:import namespace="http://schemas.microsoft.com/office/2006/documentManagement/types"/>
    <xsd:import namespace="http://schemas.microsoft.com/office/infopath/2007/PartnerControls"/>
    <xsd:element name="Blog_x0020_Category" ma:index="6" ma:displayName="Blog Category" ma:list="{9ab2f72e-697d-46fb-ac8f-8c5e880e8e51}" ma:internalName="Blog_x0020_Category" ma:readOnly="false" ma:showField="Title" ma:web="12faf9ef-4c9f-4c7c-a4ec-fad78542a06c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Blog_x0020_Category xmlns="12faf9ef-4c9f-4c7c-a4ec-fad78542a06c">28</Blog_x0020_Category>
  </documentManagement>
</p:properties>
</file>

<file path=customXml/itemProps1.xml><?xml version="1.0" encoding="utf-8"?>
<ds:datastoreItem xmlns:ds="http://schemas.openxmlformats.org/officeDocument/2006/customXml" ds:itemID="{7A4F519B-A0B1-4C44-BAB3-3ABF6A10437E}"/>
</file>

<file path=customXml/itemProps2.xml><?xml version="1.0" encoding="utf-8"?>
<ds:datastoreItem xmlns:ds="http://schemas.openxmlformats.org/officeDocument/2006/customXml" ds:itemID="{03A77CEE-AB4A-4E5B-8A92-8E0FDEE6991F}"/>
</file>

<file path=customXml/itemProps3.xml><?xml version="1.0" encoding="utf-8"?>
<ds:datastoreItem xmlns:ds="http://schemas.openxmlformats.org/officeDocument/2006/customXml" ds:itemID="{C67BBAF6-2609-4666-9AD2-9ED37148F431}"/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467</Words>
  <Application>Microsoft Office PowerPoint</Application>
  <PresentationFormat>On-screen Show (4:3)</PresentationFormat>
  <Paragraphs>34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</vt:lpstr>
      <vt:lpstr>Noto Sans Symbols</vt:lpstr>
      <vt:lpstr>Times New Roman</vt:lpstr>
      <vt:lpstr>POI_THEME_TEMPLATE_DESIGN</vt:lpstr>
      <vt:lpstr>POI_THEME_TEMPLATE_DESIGN</vt:lpstr>
      <vt:lpstr>POI_THEME_TEMPLATE_DESIGN</vt:lpstr>
      <vt:lpstr>POI_THEME_TEMPLATE_DESIGN</vt:lpstr>
      <vt:lpstr>POI_THEME_TEMPLATE_DESIGN</vt:lpstr>
      <vt:lpstr>POI_THEME_TEMPLATE_DESIGN</vt:lpstr>
      <vt:lpstr>POI_THEME_TEMPLATE_DESIGN</vt:lpstr>
      <vt:lpstr>POI_THEME_TEMPLATE_DESIGN</vt:lpstr>
      <vt:lpstr>The First People of Canada</vt:lpstr>
      <vt:lpstr>The First North Americans</vt:lpstr>
      <vt:lpstr>The Bering Straight Land Bridge Theory</vt:lpstr>
      <vt:lpstr>PowerPoint Presentation</vt:lpstr>
      <vt:lpstr>Map of Bering Strait</vt:lpstr>
      <vt:lpstr>PowerPoint Presentation</vt:lpstr>
      <vt:lpstr>Migration</vt:lpstr>
      <vt:lpstr>After the Cold</vt:lpstr>
      <vt:lpstr>2. Crossing the Atlantic Ocean </vt:lpstr>
      <vt:lpstr>PowerPoint Presentation</vt:lpstr>
      <vt:lpstr>3.the Pacific Ocean routes northward</vt:lpstr>
      <vt:lpstr>4. Creation Stories</vt:lpstr>
      <vt:lpstr>Which is “Right”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First People of Canada</dc:title>
  <cp:lastModifiedBy>Paul, Sylvia (ASD-W)</cp:lastModifiedBy>
  <cp:revision>3</cp:revision>
  <dcterms:modified xsi:type="dcterms:W3CDTF">2019-06-03T18:45:38Z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0x01010050166E9A7E336A4EA0158ADE96EEA79C</vt:lpwstr>
  </property>
</Properties>
</file>